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93455" r:id="rId4"/>
  </p:sldMasterIdLst>
  <p:notesMasterIdLst>
    <p:notesMasterId r:id="rId28"/>
  </p:notesMasterIdLst>
  <p:sldIdLst>
    <p:sldId id="256" r:id="rId5"/>
    <p:sldId id="294" r:id="rId6"/>
    <p:sldId id="310" r:id="rId7"/>
    <p:sldId id="297" r:id="rId8"/>
    <p:sldId id="311" r:id="rId9"/>
    <p:sldId id="312" r:id="rId10"/>
    <p:sldId id="296" r:id="rId11"/>
    <p:sldId id="298" r:id="rId12"/>
    <p:sldId id="299" r:id="rId13"/>
    <p:sldId id="300" r:id="rId14"/>
    <p:sldId id="301" r:id="rId15"/>
    <p:sldId id="313" r:id="rId16"/>
    <p:sldId id="315" r:id="rId17"/>
    <p:sldId id="303" r:id="rId18"/>
    <p:sldId id="316" r:id="rId19"/>
    <p:sldId id="302" r:id="rId20"/>
    <p:sldId id="304" r:id="rId21"/>
    <p:sldId id="305" r:id="rId22"/>
    <p:sldId id="307" r:id="rId23"/>
    <p:sldId id="308" r:id="rId24"/>
    <p:sldId id="317" r:id="rId25"/>
    <p:sldId id="318" r:id="rId26"/>
    <p:sldId id="309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34" autoAdjust="0"/>
    <p:restoredTop sz="94649"/>
  </p:normalViewPr>
  <p:slideViewPr>
    <p:cSldViewPr snapToGrid="0" snapToObjects="1">
      <p:cViewPr varScale="1">
        <p:scale>
          <a:sx n="129" d="100"/>
          <a:sy n="129" d="100"/>
        </p:scale>
        <p:origin x="1332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ith Al-Sahaf" userId="1431218d-04c9-4f98-a5bc-1cc5c49498a0" providerId="ADAL" clId="{8E5CC1E4-6C3E-4250-BE59-D5EDB4F79F07}"/>
    <pc:docChg chg="undo custSel addSld delSld modSld">
      <pc:chgData name="Harith Al-Sahaf" userId="1431218d-04c9-4f98-a5bc-1cc5c49498a0" providerId="ADAL" clId="{8E5CC1E4-6C3E-4250-BE59-D5EDB4F79F07}" dt="2020-09-07T11:11:40.970" v="554" actId="1076"/>
      <pc:docMkLst>
        <pc:docMk/>
      </pc:docMkLst>
      <pc:sldChg chg="del">
        <pc:chgData name="Harith Al-Sahaf" userId="1431218d-04c9-4f98-a5bc-1cc5c49498a0" providerId="ADAL" clId="{8E5CC1E4-6C3E-4250-BE59-D5EDB4F79F07}" dt="2020-09-07T10:49:59.409" v="537" actId="2696"/>
        <pc:sldMkLst>
          <pc:docMk/>
          <pc:sldMk cId="0" sldId="293"/>
        </pc:sldMkLst>
      </pc:sldChg>
      <pc:sldChg chg="modSp mod">
        <pc:chgData name="Harith Al-Sahaf" userId="1431218d-04c9-4f98-a5bc-1cc5c49498a0" providerId="ADAL" clId="{8E5CC1E4-6C3E-4250-BE59-D5EDB4F79F07}" dt="2020-09-07T11:11:40.970" v="554" actId="1076"/>
        <pc:sldMkLst>
          <pc:docMk/>
          <pc:sldMk cId="926865884" sldId="301"/>
        </pc:sldMkLst>
        <pc:cxnChg chg="mod">
          <ac:chgData name="Harith Al-Sahaf" userId="1431218d-04c9-4f98-a5bc-1cc5c49498a0" providerId="ADAL" clId="{8E5CC1E4-6C3E-4250-BE59-D5EDB4F79F07}" dt="2020-09-07T11:11:40.970" v="554" actId="1076"/>
          <ac:cxnSpMkLst>
            <pc:docMk/>
            <pc:sldMk cId="926865884" sldId="301"/>
            <ac:cxnSpMk id="4" creationId="{0A5878A3-5696-4B0E-A050-A1FCA7AA5127}"/>
          </ac:cxnSpMkLst>
        </pc:cxnChg>
      </pc:sldChg>
      <pc:sldChg chg="addSp delSp modSp mod">
        <pc:chgData name="Harith Al-Sahaf" userId="1431218d-04c9-4f98-a5bc-1cc5c49498a0" providerId="ADAL" clId="{8E5CC1E4-6C3E-4250-BE59-D5EDB4F79F07}" dt="2020-09-07T10:25:07.918" v="479" actId="478"/>
        <pc:sldMkLst>
          <pc:docMk/>
          <pc:sldMk cId="3372599681" sldId="303"/>
        </pc:sldMkLst>
        <pc:spChg chg="mod">
          <ac:chgData name="Harith Al-Sahaf" userId="1431218d-04c9-4f98-a5bc-1cc5c49498a0" providerId="ADAL" clId="{8E5CC1E4-6C3E-4250-BE59-D5EDB4F79F07}" dt="2020-09-07T10:22:27.491" v="437" actId="207"/>
          <ac:spMkLst>
            <pc:docMk/>
            <pc:sldMk cId="3372599681" sldId="303"/>
            <ac:spMk id="3" creationId="{A366A14E-8A78-4770-A2CF-546F53252C1A}"/>
          </ac:spMkLst>
        </pc:spChg>
        <pc:picChg chg="del mod">
          <ac:chgData name="Harith Al-Sahaf" userId="1431218d-04c9-4f98-a5bc-1cc5c49498a0" providerId="ADAL" clId="{8E5CC1E4-6C3E-4250-BE59-D5EDB4F79F07}" dt="2020-09-07T09:54:03.990" v="140" actId="478"/>
          <ac:picMkLst>
            <pc:docMk/>
            <pc:sldMk cId="3372599681" sldId="303"/>
            <ac:picMk id="4" creationId="{3923EAD6-BBA2-41C3-8AD6-74CFC70107FF}"/>
          </ac:picMkLst>
        </pc:picChg>
        <pc:picChg chg="del mod">
          <ac:chgData name="Harith Al-Sahaf" userId="1431218d-04c9-4f98-a5bc-1cc5c49498a0" providerId="ADAL" clId="{8E5CC1E4-6C3E-4250-BE59-D5EDB4F79F07}" dt="2020-09-07T09:53:53.225" v="138" actId="478"/>
          <ac:picMkLst>
            <pc:docMk/>
            <pc:sldMk cId="3372599681" sldId="303"/>
            <ac:picMk id="7" creationId="{80C87E5E-A3BC-4244-B7EE-B4A8426F0F52}"/>
          </ac:picMkLst>
        </pc:picChg>
        <pc:picChg chg="del mod ord">
          <ac:chgData name="Harith Al-Sahaf" userId="1431218d-04c9-4f98-a5bc-1cc5c49498a0" providerId="ADAL" clId="{8E5CC1E4-6C3E-4250-BE59-D5EDB4F79F07}" dt="2020-09-07T10:12:12.830" v="270" actId="478"/>
          <ac:picMkLst>
            <pc:docMk/>
            <pc:sldMk cId="3372599681" sldId="303"/>
            <ac:picMk id="9" creationId="{B81E2143-47D2-4A30-8C84-DD6D3CAB2A55}"/>
          </ac:picMkLst>
        </pc:picChg>
        <pc:picChg chg="add del mod">
          <ac:chgData name="Harith Al-Sahaf" userId="1431218d-04c9-4f98-a5bc-1cc5c49498a0" providerId="ADAL" clId="{8E5CC1E4-6C3E-4250-BE59-D5EDB4F79F07}" dt="2020-09-07T09:55:24.764" v="153" actId="478"/>
          <ac:picMkLst>
            <pc:docMk/>
            <pc:sldMk cId="3372599681" sldId="303"/>
            <ac:picMk id="10" creationId="{74965B52-AE0E-4628-9ECE-9CAD8AF1C1AD}"/>
          </ac:picMkLst>
        </pc:picChg>
        <pc:picChg chg="del mod ord">
          <ac:chgData name="Harith Al-Sahaf" userId="1431218d-04c9-4f98-a5bc-1cc5c49498a0" providerId="ADAL" clId="{8E5CC1E4-6C3E-4250-BE59-D5EDB4F79F07}" dt="2020-09-07T09:57:40.864" v="165" actId="478"/>
          <ac:picMkLst>
            <pc:docMk/>
            <pc:sldMk cId="3372599681" sldId="303"/>
            <ac:picMk id="12" creationId="{F429DCD7-456B-4120-A38E-2B4E07D44414}"/>
          </ac:picMkLst>
        </pc:picChg>
        <pc:picChg chg="del mod ord">
          <ac:chgData name="Harith Al-Sahaf" userId="1431218d-04c9-4f98-a5bc-1cc5c49498a0" providerId="ADAL" clId="{8E5CC1E4-6C3E-4250-BE59-D5EDB4F79F07}" dt="2020-09-07T10:07:07.741" v="221" actId="478"/>
          <ac:picMkLst>
            <pc:docMk/>
            <pc:sldMk cId="3372599681" sldId="303"/>
            <ac:picMk id="14" creationId="{EDBFE0C5-8E69-4934-8FE9-2C5F91AA6ECF}"/>
          </ac:picMkLst>
        </pc:picChg>
        <pc:picChg chg="del mod">
          <ac:chgData name="Harith Al-Sahaf" userId="1431218d-04c9-4f98-a5bc-1cc5c49498a0" providerId="ADAL" clId="{8E5CC1E4-6C3E-4250-BE59-D5EDB4F79F07}" dt="2020-09-07T10:03:17.565" v="184" actId="478"/>
          <ac:picMkLst>
            <pc:docMk/>
            <pc:sldMk cId="3372599681" sldId="303"/>
            <ac:picMk id="16" creationId="{F83B01DA-4DCB-4520-AA0C-0966F587996A}"/>
          </ac:picMkLst>
        </pc:picChg>
        <pc:picChg chg="del mod ord">
          <ac:chgData name="Harith Al-Sahaf" userId="1431218d-04c9-4f98-a5bc-1cc5c49498a0" providerId="ADAL" clId="{8E5CC1E4-6C3E-4250-BE59-D5EDB4F79F07}" dt="2020-09-07T10:05:57.853" v="196" actId="478"/>
          <ac:picMkLst>
            <pc:docMk/>
            <pc:sldMk cId="3372599681" sldId="303"/>
            <ac:picMk id="18" creationId="{C82E55E3-2ADA-4013-BAB6-D05C73480525}"/>
          </ac:picMkLst>
        </pc:picChg>
        <pc:picChg chg="del mod ord">
          <ac:chgData name="Harith Al-Sahaf" userId="1431218d-04c9-4f98-a5bc-1cc5c49498a0" providerId="ADAL" clId="{8E5CC1E4-6C3E-4250-BE59-D5EDB4F79F07}" dt="2020-09-07T10:06:10.489" v="208" actId="478"/>
          <ac:picMkLst>
            <pc:docMk/>
            <pc:sldMk cId="3372599681" sldId="303"/>
            <ac:picMk id="20" creationId="{F588765F-7E26-464C-82BC-BED4D9D14809}"/>
          </ac:picMkLst>
        </pc:picChg>
        <pc:picChg chg="del mod ord">
          <ac:chgData name="Harith Al-Sahaf" userId="1431218d-04c9-4f98-a5bc-1cc5c49498a0" providerId="ADAL" clId="{8E5CC1E4-6C3E-4250-BE59-D5EDB4F79F07}" dt="2020-09-07T10:09:58.322" v="233" actId="478"/>
          <ac:picMkLst>
            <pc:docMk/>
            <pc:sldMk cId="3372599681" sldId="303"/>
            <ac:picMk id="22" creationId="{AD9034D9-9BA8-4A33-8ADA-3112EB89F318}"/>
          </ac:picMkLst>
        </pc:picChg>
        <pc:picChg chg="del mod ord">
          <ac:chgData name="Harith Al-Sahaf" userId="1431218d-04c9-4f98-a5bc-1cc5c49498a0" providerId="ADAL" clId="{8E5CC1E4-6C3E-4250-BE59-D5EDB4F79F07}" dt="2020-09-07T10:11:10.887" v="246" actId="478"/>
          <ac:picMkLst>
            <pc:docMk/>
            <pc:sldMk cId="3372599681" sldId="303"/>
            <ac:picMk id="24" creationId="{27C757BE-29B6-4D96-8B6C-222A6926DE62}"/>
          </ac:picMkLst>
        </pc:picChg>
        <pc:picChg chg="del mod ord">
          <ac:chgData name="Harith Al-Sahaf" userId="1431218d-04c9-4f98-a5bc-1cc5c49498a0" providerId="ADAL" clId="{8E5CC1E4-6C3E-4250-BE59-D5EDB4F79F07}" dt="2020-09-07T10:11:14.368" v="247" actId="478"/>
          <ac:picMkLst>
            <pc:docMk/>
            <pc:sldMk cId="3372599681" sldId="303"/>
            <ac:picMk id="26" creationId="{3CD7E373-496D-4794-8D16-FAA34A8C19C3}"/>
          </ac:picMkLst>
        </pc:picChg>
        <pc:picChg chg="del mod ord">
          <ac:chgData name="Harith Al-Sahaf" userId="1431218d-04c9-4f98-a5bc-1cc5c49498a0" providerId="ADAL" clId="{8E5CC1E4-6C3E-4250-BE59-D5EDB4F79F07}" dt="2020-09-07T10:11:36.915" v="259" actId="478"/>
          <ac:picMkLst>
            <pc:docMk/>
            <pc:sldMk cId="3372599681" sldId="303"/>
            <ac:picMk id="28" creationId="{A41302EA-7CD0-4A15-BBCD-F8FA8B3F90F0}"/>
          </ac:picMkLst>
        </pc:picChg>
        <pc:picChg chg="del mod ord">
          <ac:chgData name="Harith Al-Sahaf" userId="1431218d-04c9-4f98-a5bc-1cc5c49498a0" providerId="ADAL" clId="{8E5CC1E4-6C3E-4250-BE59-D5EDB4F79F07}" dt="2020-09-07T10:12:24.758" v="280" actId="478"/>
          <ac:picMkLst>
            <pc:docMk/>
            <pc:sldMk cId="3372599681" sldId="303"/>
            <ac:picMk id="30" creationId="{B260F303-8B07-471C-93B9-5B96FBFD597B}"/>
          </ac:picMkLst>
        </pc:picChg>
        <pc:picChg chg="del mod ord">
          <ac:chgData name="Harith Al-Sahaf" userId="1431218d-04c9-4f98-a5bc-1cc5c49498a0" providerId="ADAL" clId="{8E5CC1E4-6C3E-4250-BE59-D5EDB4F79F07}" dt="2020-09-07T10:17:47.359" v="338" actId="478"/>
          <ac:picMkLst>
            <pc:docMk/>
            <pc:sldMk cId="3372599681" sldId="303"/>
            <ac:picMk id="32" creationId="{FB484C77-7967-4D90-9146-74F9B330D46D}"/>
          </ac:picMkLst>
        </pc:picChg>
        <pc:picChg chg="del mod ord">
          <ac:chgData name="Harith Al-Sahaf" userId="1431218d-04c9-4f98-a5bc-1cc5c49498a0" providerId="ADAL" clId="{8E5CC1E4-6C3E-4250-BE59-D5EDB4F79F07}" dt="2020-09-07T10:17:36.026" v="326" actId="478"/>
          <ac:picMkLst>
            <pc:docMk/>
            <pc:sldMk cId="3372599681" sldId="303"/>
            <ac:picMk id="34" creationId="{D5443099-1865-4B1C-9D9E-3DA7BA5427FA}"/>
          </ac:picMkLst>
        </pc:picChg>
        <pc:picChg chg="del mod">
          <ac:chgData name="Harith Al-Sahaf" userId="1431218d-04c9-4f98-a5bc-1cc5c49498a0" providerId="ADAL" clId="{8E5CC1E4-6C3E-4250-BE59-D5EDB4F79F07}" dt="2020-09-07T10:17:21.816" v="314" actId="478"/>
          <ac:picMkLst>
            <pc:docMk/>
            <pc:sldMk cId="3372599681" sldId="303"/>
            <ac:picMk id="36" creationId="{C50736EE-6229-420B-81F6-0D2B92E95B30}"/>
          </ac:picMkLst>
        </pc:picChg>
        <pc:picChg chg="del mod ord">
          <ac:chgData name="Harith Al-Sahaf" userId="1431218d-04c9-4f98-a5bc-1cc5c49498a0" providerId="ADAL" clId="{8E5CC1E4-6C3E-4250-BE59-D5EDB4F79F07}" dt="2020-09-07T10:19:07.614" v="375" actId="478"/>
          <ac:picMkLst>
            <pc:docMk/>
            <pc:sldMk cId="3372599681" sldId="303"/>
            <ac:picMk id="38" creationId="{5BB7623C-C8BC-45F4-978E-536DAB8FB665}"/>
          </ac:picMkLst>
        </pc:picChg>
        <pc:picChg chg="del mod ord">
          <ac:chgData name="Harith Al-Sahaf" userId="1431218d-04c9-4f98-a5bc-1cc5c49498a0" providerId="ADAL" clId="{8E5CC1E4-6C3E-4250-BE59-D5EDB4F79F07}" dt="2020-09-07T10:18:56.541" v="365" actId="478"/>
          <ac:picMkLst>
            <pc:docMk/>
            <pc:sldMk cId="3372599681" sldId="303"/>
            <ac:picMk id="40" creationId="{F343AF4E-664D-4BFB-AAA3-3D7EA752715A}"/>
          </ac:picMkLst>
        </pc:picChg>
        <pc:picChg chg="del mod ord">
          <ac:chgData name="Harith Al-Sahaf" userId="1431218d-04c9-4f98-a5bc-1cc5c49498a0" providerId="ADAL" clId="{8E5CC1E4-6C3E-4250-BE59-D5EDB4F79F07}" dt="2020-09-07T10:18:45.965" v="354" actId="478"/>
          <ac:picMkLst>
            <pc:docMk/>
            <pc:sldMk cId="3372599681" sldId="303"/>
            <ac:picMk id="42" creationId="{68265B7C-5A8D-4D4F-AFCE-D12ACD265561}"/>
          </ac:picMkLst>
        </pc:picChg>
        <pc:picChg chg="mod ord">
          <ac:chgData name="Harith Al-Sahaf" userId="1431218d-04c9-4f98-a5bc-1cc5c49498a0" providerId="ADAL" clId="{8E5CC1E4-6C3E-4250-BE59-D5EDB4F79F07}" dt="2020-09-07T10:19:39.465" v="387" actId="1076"/>
          <ac:picMkLst>
            <pc:docMk/>
            <pc:sldMk cId="3372599681" sldId="303"/>
            <ac:picMk id="44" creationId="{9D003984-BAB3-4012-80D5-556BF52367B9}"/>
          </ac:picMkLst>
        </pc:picChg>
        <pc:picChg chg="del mod ord">
          <ac:chgData name="Harith Al-Sahaf" userId="1431218d-04c9-4f98-a5bc-1cc5c49498a0" providerId="ADAL" clId="{8E5CC1E4-6C3E-4250-BE59-D5EDB4F79F07}" dt="2020-09-07T10:24:34.691" v="458" actId="478"/>
          <ac:picMkLst>
            <pc:docMk/>
            <pc:sldMk cId="3372599681" sldId="303"/>
            <ac:picMk id="46" creationId="{5BBF0BD1-C6B3-47DB-BA1F-CD8090948389}"/>
          </ac:picMkLst>
        </pc:picChg>
        <pc:picChg chg="del mod ord">
          <ac:chgData name="Harith Al-Sahaf" userId="1431218d-04c9-4f98-a5bc-1cc5c49498a0" providerId="ADAL" clId="{8E5CC1E4-6C3E-4250-BE59-D5EDB4F79F07}" dt="2020-09-07T10:19:17.988" v="376" actId="21"/>
          <ac:picMkLst>
            <pc:docMk/>
            <pc:sldMk cId="3372599681" sldId="303"/>
            <ac:picMk id="48" creationId="{9003FEFF-3A76-40D2-8972-007DECA74B59}"/>
          </ac:picMkLst>
        </pc:picChg>
        <pc:picChg chg="del mod ord">
          <ac:chgData name="Harith Al-Sahaf" userId="1431218d-04c9-4f98-a5bc-1cc5c49498a0" providerId="ADAL" clId="{8E5CC1E4-6C3E-4250-BE59-D5EDB4F79F07}" dt="2020-09-07T10:24:56.575" v="469" actId="478"/>
          <ac:picMkLst>
            <pc:docMk/>
            <pc:sldMk cId="3372599681" sldId="303"/>
            <ac:picMk id="50" creationId="{22C7E2C2-D849-4650-BC3A-D2E3DAE74A5E}"/>
          </ac:picMkLst>
        </pc:picChg>
        <pc:picChg chg="del mod ord">
          <ac:chgData name="Harith Al-Sahaf" userId="1431218d-04c9-4f98-a5bc-1cc5c49498a0" providerId="ADAL" clId="{8E5CC1E4-6C3E-4250-BE59-D5EDB4F79F07}" dt="2020-09-07T10:25:07.918" v="479" actId="478"/>
          <ac:picMkLst>
            <pc:docMk/>
            <pc:sldMk cId="3372599681" sldId="303"/>
            <ac:picMk id="52" creationId="{AC09D1CA-4145-4A2C-AF9C-8052A3525650}"/>
          </ac:picMkLst>
        </pc:picChg>
        <pc:picChg chg="mod ord">
          <ac:chgData name="Harith Al-Sahaf" userId="1431218d-04c9-4f98-a5bc-1cc5c49498a0" providerId="ADAL" clId="{8E5CC1E4-6C3E-4250-BE59-D5EDB4F79F07}" dt="2020-09-07T10:25:07.918" v="478" actId="108"/>
          <ac:picMkLst>
            <pc:docMk/>
            <pc:sldMk cId="3372599681" sldId="303"/>
            <ac:picMk id="54" creationId="{807E22E3-E06E-4FF2-8479-47D0ECEF6C22}"/>
          </ac:picMkLst>
        </pc:picChg>
      </pc:sldChg>
      <pc:sldChg chg="addSp delSp modSp mod chgLayout">
        <pc:chgData name="Harith Al-Sahaf" userId="1431218d-04c9-4f98-a5bc-1cc5c49498a0" providerId="ADAL" clId="{8E5CC1E4-6C3E-4250-BE59-D5EDB4F79F07}" dt="2020-09-07T10:37:02.932" v="522" actId="20577"/>
        <pc:sldMkLst>
          <pc:docMk/>
          <pc:sldMk cId="3713072509" sldId="305"/>
        </pc:sldMkLst>
        <pc:spChg chg="mod ord">
          <ac:chgData name="Harith Al-Sahaf" userId="1431218d-04c9-4f98-a5bc-1cc5c49498a0" providerId="ADAL" clId="{8E5CC1E4-6C3E-4250-BE59-D5EDB4F79F07}" dt="2020-09-07T10:29:20.830" v="482" actId="20577"/>
          <ac:spMkLst>
            <pc:docMk/>
            <pc:sldMk cId="3713072509" sldId="305"/>
            <ac:spMk id="2" creationId="{7A00AF24-5596-49A9-9270-E528AE08DA22}"/>
          </ac:spMkLst>
        </pc:spChg>
        <pc:spChg chg="del">
          <ac:chgData name="Harith Al-Sahaf" userId="1431218d-04c9-4f98-a5bc-1cc5c49498a0" providerId="ADAL" clId="{8E5CC1E4-6C3E-4250-BE59-D5EDB4F79F07}" dt="2020-09-07T10:29:11.833" v="480" actId="700"/>
          <ac:spMkLst>
            <pc:docMk/>
            <pc:sldMk cId="3713072509" sldId="305"/>
            <ac:spMk id="3" creationId="{077A761A-079B-492A-A5C1-6B9E6CCFBC24}"/>
          </ac:spMkLst>
        </pc:spChg>
        <pc:spChg chg="mod">
          <ac:chgData name="Harith Al-Sahaf" userId="1431218d-04c9-4f98-a5bc-1cc5c49498a0" providerId="ADAL" clId="{8E5CC1E4-6C3E-4250-BE59-D5EDB4F79F07}" dt="2020-09-07T10:29:56.708" v="508" actId="164"/>
          <ac:spMkLst>
            <pc:docMk/>
            <pc:sldMk cId="3713072509" sldId="305"/>
            <ac:spMk id="6" creationId="{6CC637E8-36F9-4F25-946C-72F4206FAAAA}"/>
          </ac:spMkLst>
        </pc:spChg>
        <pc:spChg chg="mod ord">
          <ac:chgData name="Harith Al-Sahaf" userId="1431218d-04c9-4f98-a5bc-1cc5c49498a0" providerId="ADAL" clId="{8E5CC1E4-6C3E-4250-BE59-D5EDB4F79F07}" dt="2020-09-07T10:29:11.833" v="480" actId="700"/>
          <ac:spMkLst>
            <pc:docMk/>
            <pc:sldMk cId="3713072509" sldId="305"/>
            <ac:spMk id="8" creationId="{FDE50579-310C-414A-8D22-EB34C43FC8D6}"/>
          </ac:spMkLst>
        </pc:spChg>
        <pc:spChg chg="add mod ord">
          <ac:chgData name="Harith Al-Sahaf" userId="1431218d-04c9-4f98-a5bc-1cc5c49498a0" providerId="ADAL" clId="{8E5CC1E4-6C3E-4250-BE59-D5EDB4F79F07}" dt="2020-09-07T10:37:02.932" v="522" actId="20577"/>
          <ac:spMkLst>
            <pc:docMk/>
            <pc:sldMk cId="3713072509" sldId="305"/>
            <ac:spMk id="9" creationId="{6EC04BFD-69C2-413B-94FA-EDB725CE5B7B}"/>
          </ac:spMkLst>
        </pc:spChg>
        <pc:grpChg chg="add mod">
          <ac:chgData name="Harith Al-Sahaf" userId="1431218d-04c9-4f98-a5bc-1cc5c49498a0" providerId="ADAL" clId="{8E5CC1E4-6C3E-4250-BE59-D5EDB4F79F07}" dt="2020-09-07T10:30:40.789" v="513" actId="1076"/>
          <ac:grpSpMkLst>
            <pc:docMk/>
            <pc:sldMk cId="3713072509" sldId="305"/>
            <ac:grpSpMk id="10" creationId="{84EA3651-6D1E-4F27-87F6-4D91C0383AA2}"/>
          </ac:grpSpMkLst>
        </pc:grpChg>
        <pc:picChg chg="mod">
          <ac:chgData name="Harith Al-Sahaf" userId="1431218d-04c9-4f98-a5bc-1cc5c49498a0" providerId="ADAL" clId="{8E5CC1E4-6C3E-4250-BE59-D5EDB4F79F07}" dt="2020-09-07T10:29:56.708" v="508" actId="164"/>
          <ac:picMkLst>
            <pc:docMk/>
            <pc:sldMk cId="3713072509" sldId="305"/>
            <ac:picMk id="4" creationId="{4281B5EB-3005-4B6C-A699-B0B5DA829951}"/>
          </ac:picMkLst>
        </pc:picChg>
        <pc:picChg chg="mod">
          <ac:chgData name="Harith Al-Sahaf" userId="1431218d-04c9-4f98-a5bc-1cc5c49498a0" providerId="ADAL" clId="{8E5CC1E4-6C3E-4250-BE59-D5EDB4F79F07}" dt="2020-09-07T10:29:56.708" v="508" actId="164"/>
          <ac:picMkLst>
            <pc:docMk/>
            <pc:sldMk cId="3713072509" sldId="305"/>
            <ac:picMk id="5" creationId="{3A2529A8-F78B-4650-BBD0-5A68B6EEA3A5}"/>
          </ac:picMkLst>
        </pc:picChg>
        <pc:cxnChg chg="mod">
          <ac:chgData name="Harith Al-Sahaf" userId="1431218d-04c9-4f98-a5bc-1cc5c49498a0" providerId="ADAL" clId="{8E5CC1E4-6C3E-4250-BE59-D5EDB4F79F07}" dt="2020-09-07T10:29:56.708" v="508" actId="164"/>
          <ac:cxnSpMkLst>
            <pc:docMk/>
            <pc:sldMk cId="3713072509" sldId="305"/>
            <ac:cxnSpMk id="7" creationId="{1A89FF4E-495F-4077-8BD4-F0F7F201DCC4}"/>
          </ac:cxnSpMkLst>
        </pc:cxnChg>
      </pc:sldChg>
      <pc:sldChg chg="modSp mod chgLayout">
        <pc:chgData name="Harith Al-Sahaf" userId="1431218d-04c9-4f98-a5bc-1cc5c49498a0" providerId="ADAL" clId="{8E5CC1E4-6C3E-4250-BE59-D5EDB4F79F07}" dt="2020-09-07T10:49:26.634" v="536" actId="27636"/>
        <pc:sldMkLst>
          <pc:docMk/>
          <pc:sldMk cId="2053977049" sldId="307"/>
        </pc:sldMkLst>
        <pc:spChg chg="mod ord">
          <ac:chgData name="Harith Al-Sahaf" userId="1431218d-04c9-4f98-a5bc-1cc5c49498a0" providerId="ADAL" clId="{8E5CC1E4-6C3E-4250-BE59-D5EDB4F79F07}" dt="2020-09-07T10:47:35.111" v="523" actId="700"/>
          <ac:spMkLst>
            <pc:docMk/>
            <pc:sldMk cId="2053977049" sldId="307"/>
            <ac:spMk id="2" creationId="{76F30AD0-A454-47F8-BB75-EECADEF8F4E9}"/>
          </ac:spMkLst>
        </pc:spChg>
        <pc:spChg chg="mod ord">
          <ac:chgData name="Harith Al-Sahaf" userId="1431218d-04c9-4f98-a5bc-1cc5c49498a0" providerId="ADAL" clId="{8E5CC1E4-6C3E-4250-BE59-D5EDB4F79F07}" dt="2020-09-07T10:49:26.634" v="536" actId="27636"/>
          <ac:spMkLst>
            <pc:docMk/>
            <pc:sldMk cId="2053977049" sldId="307"/>
            <ac:spMk id="3" creationId="{3AAF73FB-4EE1-4F3F-9697-C63AFB332F55}"/>
          </ac:spMkLst>
        </pc:spChg>
        <pc:spChg chg="mod ord">
          <ac:chgData name="Harith Al-Sahaf" userId="1431218d-04c9-4f98-a5bc-1cc5c49498a0" providerId="ADAL" clId="{8E5CC1E4-6C3E-4250-BE59-D5EDB4F79F07}" dt="2020-09-07T10:47:35.111" v="523" actId="700"/>
          <ac:spMkLst>
            <pc:docMk/>
            <pc:sldMk cId="2053977049" sldId="307"/>
            <ac:spMk id="5" creationId="{048DFB2F-452C-40C4-829B-67A43467A842}"/>
          </ac:spMkLst>
        </pc:spChg>
        <pc:picChg chg="mod modCrop">
          <ac:chgData name="Harith Al-Sahaf" userId="1431218d-04c9-4f98-a5bc-1cc5c49498a0" providerId="ADAL" clId="{8E5CC1E4-6C3E-4250-BE59-D5EDB4F79F07}" dt="2020-09-07T10:49:07.841" v="532" actId="14100"/>
          <ac:picMkLst>
            <pc:docMk/>
            <pc:sldMk cId="2053977049" sldId="307"/>
            <ac:picMk id="4" creationId="{3B58840B-1E36-4054-AD19-F2AB937862B5}"/>
          </ac:picMkLst>
        </pc:picChg>
      </pc:sldChg>
      <pc:sldChg chg="modSp mod chgLayout">
        <pc:chgData name="Harith Al-Sahaf" userId="1431218d-04c9-4f98-a5bc-1cc5c49498a0" providerId="ADAL" clId="{8E5CC1E4-6C3E-4250-BE59-D5EDB4F79F07}" dt="2020-09-07T10:51:30.814" v="553" actId="15"/>
        <pc:sldMkLst>
          <pc:docMk/>
          <pc:sldMk cId="1765004633" sldId="309"/>
        </pc:sldMkLst>
        <pc:spChg chg="mod ord">
          <ac:chgData name="Harith Al-Sahaf" userId="1431218d-04c9-4f98-a5bc-1cc5c49498a0" providerId="ADAL" clId="{8E5CC1E4-6C3E-4250-BE59-D5EDB4F79F07}" dt="2020-09-07T10:50:17.462" v="539" actId="700"/>
          <ac:spMkLst>
            <pc:docMk/>
            <pc:sldMk cId="1765004633" sldId="309"/>
            <ac:spMk id="2" creationId="{A39E536A-82C1-44F1-A921-D247698F4EC0}"/>
          </ac:spMkLst>
        </pc:spChg>
        <pc:spChg chg="mod ord">
          <ac:chgData name="Harith Al-Sahaf" userId="1431218d-04c9-4f98-a5bc-1cc5c49498a0" providerId="ADAL" clId="{8E5CC1E4-6C3E-4250-BE59-D5EDB4F79F07}" dt="2020-09-07T10:51:30.814" v="553" actId="15"/>
          <ac:spMkLst>
            <pc:docMk/>
            <pc:sldMk cId="1765004633" sldId="309"/>
            <ac:spMk id="3" creationId="{6BFE1302-C9DF-4410-8831-A4D50AD79B76}"/>
          </ac:spMkLst>
        </pc:spChg>
        <pc:spChg chg="mod ord">
          <ac:chgData name="Harith Al-Sahaf" userId="1431218d-04c9-4f98-a5bc-1cc5c49498a0" providerId="ADAL" clId="{8E5CC1E4-6C3E-4250-BE59-D5EDB4F79F07}" dt="2020-09-07T10:50:17.462" v="539" actId="700"/>
          <ac:spMkLst>
            <pc:docMk/>
            <pc:sldMk cId="1765004633" sldId="309"/>
            <ac:spMk id="4" creationId="{BEC3D7E0-8F72-428E-B346-3D7411F4D0A9}"/>
          </ac:spMkLst>
        </pc:spChg>
      </pc:sldChg>
      <pc:sldChg chg="addSp delSp modSp mod">
        <pc:chgData name="Harith Al-Sahaf" userId="1431218d-04c9-4f98-a5bc-1cc5c49498a0" providerId="ADAL" clId="{8E5CC1E4-6C3E-4250-BE59-D5EDB4F79F07}" dt="2020-09-07T10:35:36.357" v="514" actId="6549"/>
        <pc:sldMkLst>
          <pc:docMk/>
          <pc:sldMk cId="61290766" sldId="315"/>
        </pc:sldMkLst>
        <pc:spChg chg="mod">
          <ac:chgData name="Harith Al-Sahaf" userId="1431218d-04c9-4f98-a5bc-1cc5c49498a0" providerId="ADAL" clId="{8E5CC1E4-6C3E-4250-BE59-D5EDB4F79F07}" dt="2020-09-07T10:35:36.357" v="514" actId="6549"/>
          <ac:spMkLst>
            <pc:docMk/>
            <pc:sldMk cId="61290766" sldId="315"/>
            <ac:spMk id="3" creationId="{59B173AF-8DDC-40AF-BF40-691A6B3C79D1}"/>
          </ac:spMkLst>
        </pc:spChg>
        <pc:spChg chg="add del mod">
          <ac:chgData name="Harith Al-Sahaf" userId="1431218d-04c9-4f98-a5bc-1cc5c49498a0" providerId="ADAL" clId="{8E5CC1E4-6C3E-4250-BE59-D5EDB4F79F07}" dt="2020-09-07T09:44:33.077" v="5" actId="478"/>
          <ac:spMkLst>
            <pc:docMk/>
            <pc:sldMk cId="61290766" sldId="315"/>
            <ac:spMk id="6" creationId="{3BA01FA8-6B14-4AEB-8772-E6E549D5F442}"/>
          </ac:spMkLst>
        </pc:spChg>
        <pc:picChg chg="add mod">
          <ac:chgData name="Harith Al-Sahaf" userId="1431218d-04c9-4f98-a5bc-1cc5c49498a0" providerId="ADAL" clId="{8E5CC1E4-6C3E-4250-BE59-D5EDB4F79F07}" dt="2020-09-07T09:46:29.074" v="13" actId="1076"/>
          <ac:picMkLst>
            <pc:docMk/>
            <pc:sldMk cId="61290766" sldId="315"/>
            <ac:picMk id="7" creationId="{3A1B2742-4098-4877-B48F-65E707C97D08}"/>
          </ac:picMkLst>
        </pc:picChg>
      </pc:sldChg>
      <pc:sldChg chg="addSp delSp modSp new mod">
        <pc:chgData name="Harith Al-Sahaf" userId="1431218d-04c9-4f98-a5bc-1cc5c49498a0" providerId="ADAL" clId="{8E5CC1E4-6C3E-4250-BE59-D5EDB4F79F07}" dt="2020-09-07T10:22:39.873" v="446" actId="20577"/>
        <pc:sldMkLst>
          <pc:docMk/>
          <pc:sldMk cId="3000602286" sldId="316"/>
        </pc:sldMkLst>
        <pc:spChg chg="mod">
          <ac:chgData name="Harith Al-Sahaf" userId="1431218d-04c9-4f98-a5bc-1cc5c49498a0" providerId="ADAL" clId="{8E5CC1E4-6C3E-4250-BE59-D5EDB4F79F07}" dt="2020-09-07T10:22:39.873" v="446" actId="20577"/>
          <ac:spMkLst>
            <pc:docMk/>
            <pc:sldMk cId="3000602286" sldId="316"/>
            <ac:spMk id="2" creationId="{3802573A-D614-48FD-A712-D91C6BB0DA5C}"/>
          </ac:spMkLst>
        </pc:spChg>
        <pc:spChg chg="mod">
          <ac:chgData name="Harith Al-Sahaf" userId="1431218d-04c9-4f98-a5bc-1cc5c49498a0" providerId="ADAL" clId="{8E5CC1E4-6C3E-4250-BE59-D5EDB4F79F07}" dt="2020-09-07T10:22:10.989" v="433" actId="207"/>
          <ac:spMkLst>
            <pc:docMk/>
            <pc:sldMk cId="3000602286" sldId="316"/>
            <ac:spMk id="3" creationId="{CEE5ADC4-0F90-4EC7-89E7-479D608EC0C9}"/>
          </ac:spMkLst>
        </pc:spChg>
        <pc:picChg chg="add del mod">
          <ac:chgData name="Harith Al-Sahaf" userId="1431218d-04c9-4f98-a5bc-1cc5c49498a0" providerId="ADAL" clId="{8E5CC1E4-6C3E-4250-BE59-D5EDB4F79F07}" dt="2020-09-07T10:21:29.412" v="421" actId="478"/>
          <ac:picMkLst>
            <pc:docMk/>
            <pc:sldMk cId="3000602286" sldId="316"/>
            <ac:picMk id="6" creationId="{E2A70F15-9C05-4395-849B-EF12D723FB67}"/>
          </ac:picMkLst>
        </pc:picChg>
        <pc:picChg chg="mod ord">
          <ac:chgData name="Harith Al-Sahaf" userId="1431218d-04c9-4f98-a5bc-1cc5c49498a0" providerId="ADAL" clId="{8E5CC1E4-6C3E-4250-BE59-D5EDB4F79F07}" dt="2020-09-07T10:21:29.412" v="420" actId="108"/>
          <ac:picMkLst>
            <pc:docMk/>
            <pc:sldMk cId="3000602286" sldId="316"/>
            <ac:picMk id="8" creationId="{C8D842C6-DB42-4E1D-AA6A-78681A345617}"/>
          </ac:picMkLst>
        </pc:picChg>
        <pc:picChg chg="mod">
          <ac:chgData name="Harith Al-Sahaf" userId="1431218d-04c9-4f98-a5bc-1cc5c49498a0" providerId="ADAL" clId="{8E5CC1E4-6C3E-4250-BE59-D5EDB4F79F07}" dt="2020-09-07T10:21:51.302" v="431" actId="1076"/>
          <ac:picMkLst>
            <pc:docMk/>
            <pc:sldMk cId="3000602286" sldId="316"/>
            <ac:picMk id="10" creationId="{9110D78D-97A4-4A48-A7FF-90239F3076FF}"/>
          </ac:picMkLst>
        </pc:picChg>
      </pc:sldChg>
    </pc:docChg>
  </pc:docChgLst>
  <pc:docChgLst>
    <pc:chgData name="Harith Al-Sahaf" userId="1431218d-04c9-4f98-a5bc-1cc5c49498a0" providerId="ADAL" clId="{8F4BCD20-2426-4217-8768-11CB227F084C}"/>
    <pc:docChg chg="modSld">
      <pc:chgData name="Harith Al-Sahaf" userId="1431218d-04c9-4f98-a5bc-1cc5c49498a0" providerId="ADAL" clId="{8F4BCD20-2426-4217-8768-11CB227F084C}" dt="2020-07-16T02:31:37.946" v="0"/>
      <pc:docMkLst>
        <pc:docMk/>
      </pc:docMkLst>
      <pc:sldChg chg="modSp mod">
        <pc:chgData name="Harith Al-Sahaf" userId="1431218d-04c9-4f98-a5bc-1cc5c49498a0" providerId="ADAL" clId="{8F4BCD20-2426-4217-8768-11CB227F084C}" dt="2020-07-16T02:31:37.946" v="0"/>
        <pc:sldMkLst>
          <pc:docMk/>
          <pc:sldMk cId="1665816769" sldId="256"/>
        </pc:sldMkLst>
        <pc:spChg chg="mod">
          <ac:chgData name="Harith Al-Sahaf" userId="1431218d-04c9-4f98-a5bc-1cc5c49498a0" providerId="ADAL" clId="{8F4BCD20-2426-4217-8768-11CB227F084C}" dt="2020-07-16T02:31:37.946" v="0"/>
          <ac:spMkLst>
            <pc:docMk/>
            <pc:sldMk cId="1665816769" sldId="256"/>
            <ac:spMk id="3" creationId="{E2346EBA-D898-4D6A-A7A1-0D17AC0663CE}"/>
          </ac:spMkLst>
        </pc:spChg>
      </pc:sldChg>
    </pc:docChg>
  </pc:docChgLst>
  <pc:docChgLst>
    <pc:chgData name="Harith Al-Sahaf" userId="1431218d-04c9-4f98-a5bc-1cc5c49498a0" providerId="ADAL" clId="{CEC860C5-413A-41CC-B4B0-35EBEFFBF910}"/>
    <pc:docChg chg="custSel modSld">
      <pc:chgData name="Harith Al-Sahaf" userId="1431218d-04c9-4f98-a5bc-1cc5c49498a0" providerId="ADAL" clId="{CEC860C5-413A-41CC-B4B0-35EBEFFBF910}" dt="2020-07-16T02:26:47.323" v="42" actId="113"/>
      <pc:docMkLst>
        <pc:docMk/>
      </pc:docMkLst>
      <pc:sldChg chg="modSp modAnim">
        <pc:chgData name="Harith Al-Sahaf" userId="1431218d-04c9-4f98-a5bc-1cc5c49498a0" providerId="ADAL" clId="{CEC860C5-413A-41CC-B4B0-35EBEFFBF910}" dt="2020-07-16T02:09:27.411" v="7" actId="115"/>
        <pc:sldMkLst>
          <pc:docMk/>
          <pc:sldMk cId="1350560251" sldId="258"/>
        </pc:sldMkLst>
        <pc:spChg chg="mod">
          <ac:chgData name="Harith Al-Sahaf" userId="1431218d-04c9-4f98-a5bc-1cc5c49498a0" providerId="ADAL" clId="{CEC860C5-413A-41CC-B4B0-35EBEFFBF910}" dt="2020-07-16T02:09:27.411" v="7" actId="115"/>
          <ac:spMkLst>
            <pc:docMk/>
            <pc:sldMk cId="1350560251" sldId="258"/>
            <ac:spMk id="3" creationId="{8764EF96-4A03-4204-92F3-3C2097BF277B}"/>
          </ac:spMkLst>
        </pc:spChg>
      </pc:sldChg>
      <pc:sldChg chg="modSp mod">
        <pc:chgData name="Harith Al-Sahaf" userId="1431218d-04c9-4f98-a5bc-1cc5c49498a0" providerId="ADAL" clId="{CEC860C5-413A-41CC-B4B0-35EBEFFBF910}" dt="2020-07-16T02:07:35.691" v="4" actId="20577"/>
        <pc:sldMkLst>
          <pc:docMk/>
          <pc:sldMk cId="1905729243" sldId="259"/>
        </pc:sldMkLst>
        <pc:spChg chg="mod">
          <ac:chgData name="Harith Al-Sahaf" userId="1431218d-04c9-4f98-a5bc-1cc5c49498a0" providerId="ADAL" clId="{CEC860C5-413A-41CC-B4B0-35EBEFFBF910}" dt="2020-07-16T02:07:35.691" v="4" actId="20577"/>
          <ac:spMkLst>
            <pc:docMk/>
            <pc:sldMk cId="1905729243" sldId="259"/>
            <ac:spMk id="3" creationId="{A8DFD268-DB06-43C5-BA0B-469C73181893}"/>
          </ac:spMkLst>
        </pc:spChg>
      </pc:sldChg>
      <pc:sldChg chg="modAnim">
        <pc:chgData name="Harith Al-Sahaf" userId="1431218d-04c9-4f98-a5bc-1cc5c49498a0" providerId="ADAL" clId="{CEC860C5-413A-41CC-B4B0-35EBEFFBF910}" dt="2020-07-16T02:14:49.854" v="10"/>
        <pc:sldMkLst>
          <pc:docMk/>
          <pc:sldMk cId="468151682" sldId="263"/>
        </pc:sldMkLst>
      </pc:sldChg>
      <pc:sldChg chg="modSp mod">
        <pc:chgData name="Harith Al-Sahaf" userId="1431218d-04c9-4f98-a5bc-1cc5c49498a0" providerId="ADAL" clId="{CEC860C5-413A-41CC-B4B0-35EBEFFBF910}" dt="2020-07-16T02:22:56.326" v="31" actId="20577"/>
        <pc:sldMkLst>
          <pc:docMk/>
          <pc:sldMk cId="1431694237" sldId="269"/>
        </pc:sldMkLst>
        <pc:spChg chg="mod">
          <ac:chgData name="Harith Al-Sahaf" userId="1431218d-04c9-4f98-a5bc-1cc5c49498a0" providerId="ADAL" clId="{CEC860C5-413A-41CC-B4B0-35EBEFFBF910}" dt="2020-07-16T02:22:56.326" v="31" actId="20577"/>
          <ac:spMkLst>
            <pc:docMk/>
            <pc:sldMk cId="1431694237" sldId="269"/>
            <ac:spMk id="3" creationId="{13037798-DE12-48B3-807D-B6B5560532B3}"/>
          </ac:spMkLst>
        </pc:spChg>
      </pc:sldChg>
      <pc:sldChg chg="modSp mod">
        <pc:chgData name="Harith Al-Sahaf" userId="1431218d-04c9-4f98-a5bc-1cc5c49498a0" providerId="ADAL" clId="{CEC860C5-413A-41CC-B4B0-35EBEFFBF910}" dt="2020-07-16T02:25:39.797" v="41" actId="20577"/>
        <pc:sldMkLst>
          <pc:docMk/>
          <pc:sldMk cId="2626529719" sldId="271"/>
        </pc:sldMkLst>
        <pc:spChg chg="mod">
          <ac:chgData name="Harith Al-Sahaf" userId="1431218d-04c9-4f98-a5bc-1cc5c49498a0" providerId="ADAL" clId="{CEC860C5-413A-41CC-B4B0-35EBEFFBF910}" dt="2020-07-16T02:25:39.797" v="41" actId="20577"/>
          <ac:spMkLst>
            <pc:docMk/>
            <pc:sldMk cId="2626529719" sldId="271"/>
            <ac:spMk id="6" creationId="{F2A3D080-9A9C-409E-8214-614C80025536}"/>
          </ac:spMkLst>
        </pc:spChg>
      </pc:sldChg>
      <pc:sldChg chg="modSp mod">
        <pc:chgData name="Harith Al-Sahaf" userId="1431218d-04c9-4f98-a5bc-1cc5c49498a0" providerId="ADAL" clId="{CEC860C5-413A-41CC-B4B0-35EBEFFBF910}" dt="2020-07-16T02:26:47.323" v="42" actId="113"/>
        <pc:sldMkLst>
          <pc:docMk/>
          <pc:sldMk cId="404425741" sldId="272"/>
        </pc:sldMkLst>
        <pc:spChg chg="mod">
          <ac:chgData name="Harith Al-Sahaf" userId="1431218d-04c9-4f98-a5bc-1cc5c49498a0" providerId="ADAL" clId="{CEC860C5-413A-41CC-B4B0-35EBEFFBF910}" dt="2020-07-16T02:26:47.323" v="42" actId="113"/>
          <ac:spMkLst>
            <pc:docMk/>
            <pc:sldMk cId="404425741" sldId="272"/>
            <ac:spMk id="3" creationId="{1BAC6CCF-BAE0-4AD7-A891-B900C5235D77}"/>
          </ac:spMkLst>
        </pc:spChg>
      </pc:sldChg>
    </pc:docChg>
  </pc:docChgLst>
  <pc:docChgLst>
    <pc:chgData name="Harith Al-Sahaf" userId="1431218d-04c9-4f98-a5bc-1cc5c49498a0" providerId="ADAL" clId="{C984C46C-DBBF-49F5-9EBE-F6FD6AA89FBA}"/>
    <pc:docChg chg="custSel modSld">
      <pc:chgData name="Harith Al-Sahaf" userId="1431218d-04c9-4f98-a5bc-1cc5c49498a0" providerId="ADAL" clId="{C984C46C-DBBF-49F5-9EBE-F6FD6AA89FBA}" dt="2020-07-15T11:45:19.836" v="9" actId="207"/>
      <pc:docMkLst>
        <pc:docMk/>
      </pc:docMkLst>
      <pc:sldChg chg="modSp mod">
        <pc:chgData name="Harith Al-Sahaf" userId="1431218d-04c9-4f98-a5bc-1cc5c49498a0" providerId="ADAL" clId="{C984C46C-DBBF-49F5-9EBE-F6FD6AA89FBA}" dt="2020-07-15T11:44:34.945" v="7" actId="207"/>
        <pc:sldMkLst>
          <pc:docMk/>
          <pc:sldMk cId="4257763504" sldId="264"/>
        </pc:sldMkLst>
        <pc:spChg chg="mod">
          <ac:chgData name="Harith Al-Sahaf" userId="1431218d-04c9-4f98-a5bc-1cc5c49498a0" providerId="ADAL" clId="{C984C46C-DBBF-49F5-9EBE-F6FD6AA89FBA}" dt="2020-07-15T11:44:34.945" v="7" actId="207"/>
          <ac:spMkLst>
            <pc:docMk/>
            <pc:sldMk cId="4257763504" sldId="264"/>
            <ac:spMk id="3" creationId="{08D9434B-27A2-42CE-A1FC-C7D01DD3349C}"/>
          </ac:spMkLst>
        </pc:spChg>
      </pc:sldChg>
      <pc:sldChg chg="modSp">
        <pc:chgData name="Harith Al-Sahaf" userId="1431218d-04c9-4f98-a5bc-1cc5c49498a0" providerId="ADAL" clId="{C984C46C-DBBF-49F5-9EBE-F6FD6AA89FBA}" dt="2020-07-15T11:45:19.836" v="9" actId="207"/>
        <pc:sldMkLst>
          <pc:docMk/>
          <pc:sldMk cId="1431694237" sldId="269"/>
        </pc:sldMkLst>
        <pc:spChg chg="mod">
          <ac:chgData name="Harith Al-Sahaf" userId="1431218d-04c9-4f98-a5bc-1cc5c49498a0" providerId="ADAL" clId="{C984C46C-DBBF-49F5-9EBE-F6FD6AA89FBA}" dt="2020-07-15T11:45:19.836" v="9" actId="207"/>
          <ac:spMkLst>
            <pc:docMk/>
            <pc:sldMk cId="1431694237" sldId="269"/>
            <ac:spMk id="3" creationId="{13037798-DE12-48B3-807D-B6B5560532B3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image1.jpg>
</file>

<file path=ppt/media/image11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tmp>
</file>

<file path=ppt/media/image23.tmp>
</file>

<file path=ppt/media/image24.png>
</file>

<file path=ppt/media/image25.tmp>
</file>

<file path=ppt/media/image26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7282C6-1E66-8A41-8EEF-3B6E53C60741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828DE4-071A-2B41-9107-0D3488A72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728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356762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251353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469965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146507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5422836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828DE4-071A-2B41-9107-0D3488A72D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942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9345212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5884017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251969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92156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63FA174-3CF0-4DEE-A3CD-FABFD4C7BF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4075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D556837-8175-4E1A-ADD1-9CBD33D8B55D}" type="datetime1">
              <a:rPr lang="en-US" smtClean="0"/>
              <a:t>9/9/2020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867513"/>
            <a:ext cx="8229600" cy="357722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9A84E37-3B2A-45A7-8002-2A68B5D62746}" type="datetime1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4A2AEC1-441D-49D7-8625-12E742EAF975}"/>
              </a:ext>
            </a:extLst>
          </p:cNvPr>
          <p:cNvSpPr txBox="1">
            <a:spLocks/>
          </p:cNvSpPr>
          <p:nvPr userDrawn="1"/>
        </p:nvSpPr>
        <p:spPr>
          <a:xfrm>
            <a:off x="192024" y="102393"/>
            <a:ext cx="8778240" cy="5423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983F3C-819B-4D2C-AA60-866EAAF4464A}"/>
              </a:ext>
            </a:extLst>
          </p:cNvPr>
          <p:cNvCxnSpPr/>
          <p:nvPr userDrawn="1"/>
        </p:nvCxnSpPr>
        <p:spPr>
          <a:xfrm>
            <a:off x="192024" y="698765"/>
            <a:ext cx="877824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CFA8384-3CD8-41BA-9259-FA271273A438}" type="datetime1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7704" y="181283"/>
            <a:ext cx="7768590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9/9/2020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44022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9/9/2020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5779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C5747-EF74-414F-AEC5-1416A46C3C28}"/>
              </a:ext>
            </a:extLst>
          </p:cNvPr>
          <p:cNvSpPr/>
          <p:nvPr userDrawn="1"/>
        </p:nvSpPr>
        <p:spPr>
          <a:xfrm>
            <a:off x="0" y="4744919"/>
            <a:ext cx="9144000" cy="398581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102393"/>
            <a:ext cx="8778240" cy="54237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24" y="867512"/>
            <a:ext cx="8778240" cy="376310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defRPr sz="2800"/>
            </a:lvl1pPr>
            <a:lvl2pPr marL="742950" indent="-285750">
              <a:spcBef>
                <a:spcPts val="0"/>
              </a:spcBef>
              <a:buFont typeface="Courier New" panose="02070309020205020404" pitchFamily="49" charset="0"/>
              <a:buChar char="o"/>
              <a:defRPr sz="2400"/>
            </a:lvl2pPr>
            <a:lvl3pPr marL="1143000" indent="-228600">
              <a:spcBef>
                <a:spcPts val="0"/>
              </a:spcBef>
              <a:buFont typeface="Wingdings" panose="05000000000000000000" pitchFamily="2" charset="2"/>
              <a:buChar char="§"/>
              <a:defRPr sz="2000"/>
            </a:lvl3pPr>
            <a:lvl4pPr>
              <a:spcBef>
                <a:spcPts val="0"/>
              </a:spcBef>
              <a:defRPr sz="1800"/>
            </a:lvl4pPr>
            <a:lvl5pPr marL="2057400" indent="-2286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C0205D-8FD1-4BAC-AA0B-7F0393E5F000}" type="datetime1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65184E-EE02-4EE2-9829-26DF06BFCBE3}"/>
              </a:ext>
            </a:extLst>
          </p:cNvPr>
          <p:cNvCxnSpPr/>
          <p:nvPr userDrawn="1"/>
        </p:nvCxnSpPr>
        <p:spPr>
          <a:xfrm>
            <a:off x="192024" y="698765"/>
            <a:ext cx="877824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2233210-E115-4ADC-9484-F110CFECB2BD}" type="datetime1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" y="844063"/>
            <a:ext cx="4303776" cy="36006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44063"/>
            <a:ext cx="4322064" cy="36006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D1C299C-BA8E-48BA-A143-905E2BCC8152}" type="datetime1">
              <a:rPr lang="en-US" smtClean="0"/>
              <a:t>9/9/2020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8CBF949-1802-4E63-943B-D52036964479}"/>
              </a:ext>
            </a:extLst>
          </p:cNvPr>
          <p:cNvSpPr txBox="1">
            <a:spLocks/>
          </p:cNvSpPr>
          <p:nvPr userDrawn="1"/>
        </p:nvSpPr>
        <p:spPr>
          <a:xfrm>
            <a:off x="192024" y="102393"/>
            <a:ext cx="8778240" cy="5423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76C9175-1DC8-403D-8357-7A427B03F3D6}"/>
              </a:ext>
            </a:extLst>
          </p:cNvPr>
          <p:cNvCxnSpPr/>
          <p:nvPr userDrawn="1"/>
        </p:nvCxnSpPr>
        <p:spPr>
          <a:xfrm>
            <a:off x="192024" y="698765"/>
            <a:ext cx="877824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" y="841086"/>
            <a:ext cx="4305364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" y="1320907"/>
            <a:ext cx="4305364" cy="312382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841086"/>
            <a:ext cx="432523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320907"/>
            <a:ext cx="4325238" cy="312382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2DEBDCB-93D5-4A39-91C7-D7C27391ECA1}" type="datetime1">
              <a:rPr lang="en-US" smtClean="0"/>
              <a:t>9/9/2020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9A25318-FB74-4E9A-8280-F543A4E9CDC7}"/>
              </a:ext>
            </a:extLst>
          </p:cNvPr>
          <p:cNvSpPr txBox="1">
            <a:spLocks/>
          </p:cNvSpPr>
          <p:nvPr userDrawn="1"/>
        </p:nvSpPr>
        <p:spPr>
          <a:xfrm>
            <a:off x="192024" y="102393"/>
            <a:ext cx="8778240" cy="5423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4CDCD8-37E0-44A1-BAE1-6D8AB79F190F}"/>
              </a:ext>
            </a:extLst>
          </p:cNvPr>
          <p:cNvCxnSpPr>
            <a:cxnSpLocks/>
          </p:cNvCxnSpPr>
          <p:nvPr userDrawn="1"/>
        </p:nvCxnSpPr>
        <p:spPr>
          <a:xfrm>
            <a:off x="192024" y="698765"/>
            <a:ext cx="877824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CEA3171-EE99-4A4B-AB3A-AE11C8B46890}" type="datetime1">
              <a:rPr lang="en-US" smtClean="0"/>
              <a:t>9/9/2020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2DB1FB3-E1C0-4433-BB8D-D36F4B9E8EAD}"/>
              </a:ext>
            </a:extLst>
          </p:cNvPr>
          <p:cNvSpPr txBox="1">
            <a:spLocks/>
          </p:cNvSpPr>
          <p:nvPr userDrawn="1"/>
        </p:nvSpPr>
        <p:spPr>
          <a:xfrm>
            <a:off x="192024" y="102393"/>
            <a:ext cx="8778240" cy="5423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1237F62-1912-4782-ACB5-58DA50E3573E}"/>
              </a:ext>
            </a:extLst>
          </p:cNvPr>
          <p:cNvCxnSpPr/>
          <p:nvPr userDrawn="1"/>
        </p:nvCxnSpPr>
        <p:spPr>
          <a:xfrm>
            <a:off x="192024" y="698765"/>
            <a:ext cx="877824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5B25185-2453-44DB-80E9-1B654D24CB94}" type="datetime1">
              <a:rPr lang="en-US" smtClean="0"/>
              <a:t>9/9/2020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4A95101-F000-4667-9958-A6DD365AB2CC}" type="datetime1">
              <a:rPr lang="en-US" smtClean="0"/>
              <a:t>9/9/2020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DCF447D-DF36-4861-92BB-530E2F60669D}" type="datetime1">
              <a:rPr lang="en-US" smtClean="0"/>
              <a:t>9/9/2020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AB681-F80C-4285-9210-CC9D68206EFA}" type="datetime1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  <p:sldLayoutId id="2147493467" r:id="rId12"/>
    <p:sldLayoutId id="2147493468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tm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m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png"/><Relationship Id="rId5" Type="http://schemas.openxmlformats.org/officeDocument/2006/relationships/image" Target="../media/image10.emf"/><Relationship Id="rId4" Type="http://schemas.openxmlformats.org/officeDocument/2006/relationships/oleObject" Target="../embeddings/oleObject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83C7DD5-360B-4921-B708-790C100BED34}"/>
              </a:ext>
            </a:extLst>
          </p:cNvPr>
          <p:cNvSpPr/>
          <p:nvPr/>
        </p:nvSpPr>
        <p:spPr>
          <a:xfrm>
            <a:off x="0" y="0"/>
            <a:ext cx="9144000" cy="158504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endParaRPr lang="en-NZ" sz="400" dirty="0">
              <a:solidFill>
                <a:schemeClr val="bg1"/>
              </a:solidFill>
            </a:endParaRPr>
          </a:p>
          <a:p>
            <a:pPr>
              <a:spcBef>
                <a:spcPts val="600"/>
              </a:spcBef>
            </a:pPr>
            <a:r>
              <a:rPr lang="en-NZ" sz="2000" dirty="0">
                <a:solidFill>
                  <a:schemeClr val="bg1"/>
                </a:solidFill>
              </a:rPr>
              <a:t>  School of </a:t>
            </a:r>
          </a:p>
          <a:p>
            <a:r>
              <a:rPr lang="en-NZ" sz="3200" dirty="0">
                <a:solidFill>
                  <a:schemeClr val="bg1"/>
                </a:solidFill>
              </a:rPr>
              <a:t> Engineering and Computer Science</a:t>
            </a:r>
            <a:endParaRPr lang="en-NZ" sz="3600" dirty="0">
              <a:solidFill>
                <a:schemeClr val="bg1"/>
              </a:solidFill>
            </a:endParaRPr>
          </a:p>
          <a:p>
            <a:r>
              <a:rPr lang="en-NZ" sz="1600" dirty="0">
                <a:solidFill>
                  <a:schemeClr val="bg1"/>
                </a:solidFill>
              </a:rPr>
              <a:t>   Te Kura </a:t>
            </a:r>
            <a:r>
              <a:rPr lang="en-NZ" sz="1600" dirty="0" err="1">
                <a:solidFill>
                  <a:schemeClr val="bg1"/>
                </a:solidFill>
              </a:rPr>
              <a:t>Mātai</a:t>
            </a:r>
            <a:r>
              <a:rPr lang="en-NZ" sz="1600" dirty="0">
                <a:solidFill>
                  <a:schemeClr val="bg1"/>
                </a:solidFill>
              </a:rPr>
              <a:t> </a:t>
            </a:r>
            <a:r>
              <a:rPr lang="en-NZ" sz="1600" dirty="0" err="1">
                <a:solidFill>
                  <a:schemeClr val="bg1"/>
                </a:solidFill>
              </a:rPr>
              <a:t>Pūkaha</a:t>
            </a:r>
            <a:r>
              <a:rPr lang="en-NZ" sz="1600" dirty="0">
                <a:solidFill>
                  <a:schemeClr val="bg1"/>
                </a:solidFill>
              </a:rPr>
              <a:t>, </a:t>
            </a:r>
            <a:r>
              <a:rPr lang="en-NZ" sz="1600" dirty="0" err="1">
                <a:solidFill>
                  <a:schemeClr val="bg1"/>
                </a:solidFill>
              </a:rPr>
              <a:t>Pūrorohiko</a:t>
            </a:r>
            <a:endParaRPr lang="en-NZ" sz="1600" dirty="0">
              <a:solidFill>
                <a:schemeClr val="bg1"/>
              </a:solidFill>
            </a:endParaRPr>
          </a:p>
          <a:p>
            <a:endParaRPr lang="en-NZ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46EBA-D898-4D6A-A7A1-0D17AC0663CE}"/>
              </a:ext>
            </a:extLst>
          </p:cNvPr>
          <p:cNvSpPr txBox="1"/>
          <p:nvPr/>
        </p:nvSpPr>
        <p:spPr>
          <a:xfrm>
            <a:off x="2246730" y="1585049"/>
            <a:ext cx="4650568" cy="247760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NZ" sz="4400" b="1" dirty="0" err="1"/>
              <a:t>CYBR</a:t>
            </a:r>
            <a:r>
              <a:rPr lang="en-NZ" sz="4400" b="1" dirty="0"/>
              <a:t> 271 T2 2020 </a:t>
            </a:r>
            <a:br>
              <a:rPr lang="en-NZ" sz="4400" b="1" dirty="0"/>
            </a:br>
            <a:r>
              <a:rPr lang="en-NZ" sz="3200" b="1" dirty="0">
                <a:solidFill>
                  <a:srgbClr val="0070C0"/>
                </a:solidFill>
              </a:rPr>
              <a:t>Secure Programming</a:t>
            </a:r>
          </a:p>
          <a:p>
            <a:pPr algn="ctr"/>
            <a:endParaRPr lang="en-NZ" sz="1100" b="1" dirty="0">
              <a:solidFill>
                <a:srgbClr val="0070C0"/>
              </a:solidFill>
            </a:endParaRPr>
          </a:p>
          <a:p>
            <a:pPr algn="ctr"/>
            <a:r>
              <a:rPr lang="en-NZ" sz="2000" b="1" dirty="0"/>
              <a:t>Ian Welch, </a:t>
            </a:r>
            <a:r>
              <a:rPr lang="en-NZ" sz="2000" b="1" dirty="0" err="1"/>
              <a:t>Harith</a:t>
            </a:r>
            <a:r>
              <a:rPr lang="en-NZ" sz="2000" b="1" dirty="0"/>
              <a:t> Al-</a:t>
            </a:r>
            <a:r>
              <a:rPr lang="en-NZ" sz="2000" b="1" dirty="0" err="1"/>
              <a:t>Sahaf</a:t>
            </a:r>
            <a:endParaRPr lang="en-NZ" sz="3600" b="1" dirty="0"/>
          </a:p>
          <a:p>
            <a:pPr algn="ctr"/>
            <a:endParaRPr lang="en-NZ" sz="1100" b="1" dirty="0"/>
          </a:p>
          <a:p>
            <a:pPr algn="ctr"/>
            <a:endParaRPr lang="en-NZ" sz="500" b="1" dirty="0"/>
          </a:p>
          <a:p>
            <a:pPr algn="ctr"/>
            <a:r>
              <a:rPr lang="en-NZ" sz="3200" b="1">
                <a:solidFill>
                  <a:srgbClr val="FF0000"/>
                </a:solidFill>
              </a:rPr>
              <a:t>Buffer Overflow – Attacks</a:t>
            </a:r>
            <a:endParaRPr lang="en-NZ" sz="1600" b="1" dirty="0">
              <a:solidFill>
                <a:srgbClr val="FF0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5DF401D-C517-4730-A3F8-AE7BED0886FC}"/>
              </a:ext>
            </a:extLst>
          </p:cNvPr>
          <p:cNvCxnSpPr>
            <a:cxnSpLocks/>
          </p:cNvCxnSpPr>
          <p:nvPr/>
        </p:nvCxnSpPr>
        <p:spPr>
          <a:xfrm>
            <a:off x="677625" y="3410889"/>
            <a:ext cx="804909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8E90A38-3AC2-4FB7-98F2-AFF15AEB3BD3}"/>
              </a:ext>
            </a:extLst>
          </p:cNvPr>
          <p:cNvSpPr txBox="1"/>
          <p:nvPr/>
        </p:nvSpPr>
        <p:spPr>
          <a:xfrm>
            <a:off x="677624" y="4057115"/>
            <a:ext cx="8049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Z" sz="1200" dirty="0"/>
              <a:t>Du, Wenliang, “</a:t>
            </a:r>
            <a:r>
              <a:rPr lang="en-NZ" sz="1200" i="1" dirty="0"/>
              <a:t>Computer &amp; Internet Security: A Hands-on Approach</a:t>
            </a:r>
            <a:r>
              <a:rPr lang="en-NZ" sz="1200" dirty="0"/>
              <a:t>”, 2</a:t>
            </a:r>
            <a:r>
              <a:rPr lang="en-NZ" sz="1200" baseline="30000" dirty="0"/>
              <a:t>nd</a:t>
            </a:r>
            <a:r>
              <a:rPr lang="en-NZ" sz="1200" dirty="0"/>
              <a:t> ed, 2019 (</a:t>
            </a:r>
            <a:r>
              <a:rPr lang="en-NZ" sz="1200" b="1" u="sng" dirty="0"/>
              <a:t>Chapter 4</a:t>
            </a:r>
            <a:r>
              <a:rPr lang="en-NZ" sz="1200" dirty="0"/>
              <a:t>)</a:t>
            </a:r>
            <a:endParaRPr lang="en-NZ" sz="1200" b="1" u="sng" dirty="0"/>
          </a:p>
        </p:txBody>
      </p:sp>
    </p:spTree>
    <p:extLst>
      <p:ext uri="{BB962C8B-B14F-4D97-AF65-F5344CB8AC3E}">
        <p14:creationId xmlns:p14="http://schemas.microsoft.com/office/powerpoint/2010/main" val="1665816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A994E-D0E1-43CC-946E-3D52789AA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Buffer overflow example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AAAEF-892B-43A4-8694-4DC4CD7E2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" y="1404588"/>
            <a:ext cx="2313283" cy="20693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Q: what will be the </a:t>
            </a:r>
            <a:r>
              <a:rPr lang="en-US" sz="2000" b="1" u="sng" dirty="0">
                <a:solidFill>
                  <a:srgbClr val="FF0000"/>
                </a:solidFill>
              </a:rPr>
              <a:t>subsequence</a:t>
            </a:r>
            <a:r>
              <a:rPr lang="en-US" sz="2000" dirty="0">
                <a:solidFill>
                  <a:srgbClr val="FF0000"/>
                </a:solidFill>
              </a:rPr>
              <a:t> of overwriting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“</a:t>
            </a:r>
            <a:r>
              <a:rPr lang="en-US" sz="2000" dirty="0">
                <a:solidFill>
                  <a:srgbClr val="0070C0"/>
                </a:solidFill>
              </a:rPr>
              <a:t>Return Address</a:t>
            </a:r>
            <a:r>
              <a:rPr lang="en-US" sz="2000" dirty="0">
                <a:solidFill>
                  <a:srgbClr val="FF0000"/>
                </a:solidFill>
              </a:rPr>
              <a:t>” and “</a:t>
            </a:r>
            <a:r>
              <a:rPr lang="en-US" sz="2000" dirty="0">
                <a:solidFill>
                  <a:srgbClr val="0070C0"/>
                </a:solidFill>
              </a:rPr>
              <a:t>Previous Frame Pointer</a:t>
            </a:r>
            <a:r>
              <a:rPr lang="en-US" sz="2000" dirty="0">
                <a:solidFill>
                  <a:srgbClr val="FF0000"/>
                </a:solidFill>
              </a:rPr>
              <a:t>”?</a:t>
            </a:r>
            <a:endParaRPr lang="en-NZ" sz="2000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271E8C-4E6A-4A09-A56E-E0E72EF41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0648" y="957207"/>
            <a:ext cx="6349616" cy="383329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348E23-D0D7-4C8A-9798-BB43C2C78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9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43409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77875-DC19-46D4-B0D1-C6DF8AF10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Consequences of buffer overflow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914B0-95D6-410B-AB56-A87390138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Overwriting return address with some </a:t>
            </a:r>
            <a:r>
              <a:rPr lang="en-US" dirty="0">
                <a:solidFill>
                  <a:srgbClr val="0070C0"/>
                </a:solidFill>
              </a:rPr>
              <a:t>random</a:t>
            </a:r>
            <a:r>
              <a:rPr lang="en-US" dirty="0"/>
              <a:t> address can point to :</a:t>
            </a:r>
          </a:p>
          <a:p>
            <a:pPr>
              <a:buNone/>
            </a:pPr>
            <a:endParaRPr lang="en-US" sz="1800" dirty="0"/>
          </a:p>
          <a:p>
            <a:pPr marL="257175" indent="-228600"/>
            <a:r>
              <a:rPr lang="en-US" dirty="0"/>
              <a:t>Invalid/non-existing address (mapped address)</a:t>
            </a:r>
          </a:p>
          <a:p>
            <a:pPr marL="257175" indent="-228600"/>
            <a:r>
              <a:rPr lang="en-US" dirty="0"/>
              <a:t>Invalid instruction</a:t>
            </a:r>
          </a:p>
          <a:p>
            <a:pPr marL="257175" indent="-228600"/>
            <a:r>
              <a:rPr lang="en-US" dirty="0"/>
              <a:t>Access violation (valid instruction, but kernel)</a:t>
            </a:r>
          </a:p>
          <a:p>
            <a:pPr marL="257175" indent="-228600">
              <a:buClr>
                <a:srgbClr val="FF0000"/>
              </a:buClr>
            </a:pPr>
            <a:r>
              <a:rPr lang="en-US" dirty="0">
                <a:solidFill>
                  <a:srgbClr val="FF0000"/>
                </a:solidFill>
              </a:rPr>
              <a:t>Attacker’s code                  Malicious code to gain access</a:t>
            </a:r>
          </a:p>
          <a:p>
            <a:endParaRPr lang="en-NZ" dirty="0"/>
          </a:p>
        </p:txBody>
      </p:sp>
      <p:cxnSp>
        <p:nvCxnSpPr>
          <p:cNvPr id="4" name="Shape 158">
            <a:extLst>
              <a:ext uri="{FF2B5EF4-FFF2-40B4-BE49-F238E27FC236}">
                <a16:creationId xmlns:a16="http://schemas.microsoft.com/office/drawing/2014/main" id="{0A5878A3-5696-4B0E-A050-A1FCA7AA5127}"/>
              </a:ext>
            </a:extLst>
          </p:cNvPr>
          <p:cNvCxnSpPr>
            <a:cxnSpLocks/>
          </p:cNvCxnSpPr>
          <p:nvPr/>
        </p:nvCxnSpPr>
        <p:spPr>
          <a:xfrm>
            <a:off x="2891883" y="3597520"/>
            <a:ext cx="1075879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97B40C-B213-41FA-A133-A9AC09B52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10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26865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D1062-8F56-4F0A-B3C1-4DDD1DA1B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we do?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0D99E-B707-4EC2-9065-852A4C257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How to get our code to be executed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182A6-C2C3-4175-8C6F-B0386BC07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olidFill>
                  <a:srgbClr val="888888"/>
                </a:solidFill>
                <a:ea typeface="Calibri"/>
                <a:cs typeface="Calibri"/>
                <a:sym typeface="Calibri"/>
              </a:rPr>
              <a:pPr/>
              <a:t>11</a:t>
            </a:fld>
            <a:endParaRPr lang="en-US" dirty="0">
              <a:solidFill>
                <a:srgbClr val="888888"/>
              </a:solidFill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BC191FE-F7E2-4905-AA04-4501D18539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3098693"/>
              </p:ext>
            </p:extLst>
          </p:nvPr>
        </p:nvGraphicFramePr>
        <p:xfrm>
          <a:off x="3104547" y="1299461"/>
          <a:ext cx="2953193" cy="33311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9" name="CorelDRAW" r:id="rId3" imgW="3125160" imgH="3526452" progId="CorelDraw.Graphic.20">
                  <p:embed/>
                </p:oleObj>
              </mc:Choice>
              <mc:Fallback>
                <p:oleObj name="CorelDRAW" r:id="rId3" imgW="3125160" imgH="3526452" progId="CorelDraw.Graphic.20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BC191FE-F7E2-4905-AA04-4501D18539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04547" y="1299461"/>
                        <a:ext cx="2953193" cy="33311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365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5C1D4-3AA8-47C8-9C0F-93CA57137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A vulnerable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173AF-8DDC-40AF-BF40-691A6B3C7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Set-</a:t>
            </a:r>
            <a:r>
              <a:rPr lang="en-NZ" dirty="0" err="1"/>
              <a:t>UID</a:t>
            </a:r>
            <a:endParaRPr lang="en-N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BD25E8-7D49-4568-908A-E56E60B00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B2742-4098-4877-B48F-65E707C97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460" y="781417"/>
            <a:ext cx="4813019" cy="392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90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63CC3-5370-4C72-8E41-86D801485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setup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6A14E-8A78-4770-A2CF-546F53252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NZ" b="1" dirty="0">
                <a:solidFill>
                  <a:srgbClr val="0070C0"/>
                </a:solidFill>
              </a:rPr>
              <a:t>Turn off address randomisation (countermeasure)</a:t>
            </a:r>
          </a:p>
          <a:p>
            <a:pPr marL="514350" indent="-514350">
              <a:buFont typeface="+mj-lt"/>
              <a:buAutoNum type="arabicPeriod"/>
            </a:pPr>
            <a:endParaRPr lang="en-NZ" dirty="0"/>
          </a:p>
          <a:p>
            <a:pPr marL="514350" indent="-514350">
              <a:buFont typeface="+mj-lt"/>
              <a:buAutoNum type="arabicPeriod"/>
            </a:pPr>
            <a:endParaRPr lang="en-NZ" sz="1800" dirty="0"/>
          </a:p>
          <a:p>
            <a:pPr marL="514350" indent="-514350">
              <a:buFont typeface="+mj-lt"/>
              <a:buAutoNum type="arabicPeriod"/>
            </a:pPr>
            <a:r>
              <a:rPr lang="en-NZ" b="1" dirty="0">
                <a:solidFill>
                  <a:srgbClr val="0070C0"/>
                </a:solidFill>
              </a:rPr>
              <a:t>Compile Set-UID root version of </a:t>
            </a:r>
            <a:r>
              <a:rPr lang="en-NZ" b="1" dirty="0" err="1">
                <a:solidFill>
                  <a:srgbClr val="0070C0"/>
                </a:solidFill>
              </a:rPr>
              <a:t>stack.c</a:t>
            </a:r>
            <a:endParaRPr lang="en-NZ" b="1" dirty="0">
              <a:solidFill>
                <a:srgbClr val="0070C0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NZ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2E8EB-D66F-41C1-9A7F-B1429D61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13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9D003984-BAB3-4012-80D5-556BF52367B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1324" y="1493238"/>
            <a:ext cx="6668190" cy="23466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807E22E3-E06E-4FF2-8479-47D0ECEF6C2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38" y="2595732"/>
            <a:ext cx="7503085" cy="181714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38EC6E9-B88F-4D18-A827-C3F031820F29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3806284" y="2776285"/>
            <a:ext cx="1773306" cy="3266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D196E06-F9DF-4AD0-992A-3B4F370CE2CC}"/>
              </a:ext>
            </a:extLst>
          </p:cNvPr>
          <p:cNvSpPr txBox="1"/>
          <p:nvPr/>
        </p:nvSpPr>
        <p:spPr>
          <a:xfrm>
            <a:off x="4732623" y="3102895"/>
            <a:ext cx="1693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Z" sz="1200" b="1" dirty="0">
                <a:solidFill>
                  <a:srgbClr val="FF0000"/>
                </a:solidFill>
              </a:rPr>
              <a:t>Non-executable stack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3F66AB-6C85-4263-AA56-14E9167823E4}"/>
              </a:ext>
            </a:extLst>
          </p:cNvPr>
          <p:cNvSpPr txBox="1"/>
          <p:nvPr/>
        </p:nvSpPr>
        <p:spPr>
          <a:xfrm>
            <a:off x="6426556" y="3102895"/>
            <a:ext cx="1693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Z" sz="1200" b="1" dirty="0">
                <a:solidFill>
                  <a:srgbClr val="FF0000"/>
                </a:solidFill>
              </a:rPr>
              <a:t>Stack guard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F10C557-F13F-4D50-9F4B-B474F41671E4}"/>
              </a:ext>
            </a:extLst>
          </p:cNvPr>
          <p:cNvCxnSpPr>
            <a:cxnSpLocks/>
          </p:cNvCxnSpPr>
          <p:nvPr/>
        </p:nvCxnSpPr>
        <p:spPr>
          <a:xfrm flipH="1" flipV="1">
            <a:off x="5500216" y="2776285"/>
            <a:ext cx="1773306" cy="3266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599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2573A-D614-48FD-A712-D91C6BB0D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setup (cont.)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5ADC4-0F90-4EC7-89E7-479D608EC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3"/>
            </a:pPr>
            <a:r>
              <a:rPr lang="en-NZ" b="1" dirty="0">
                <a:solidFill>
                  <a:srgbClr val="0070C0"/>
                </a:solidFill>
              </a:rPr>
              <a:t>Execution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958BC-0450-40E4-8A86-8E656AD82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D842C6-DB42-4E1D-AA6A-78681A34561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63296" y="1501661"/>
            <a:ext cx="5689905" cy="8411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10D78D-97A4-4A48-A7FF-90239F3076F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3296" y="2749063"/>
            <a:ext cx="5682285" cy="110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602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BCA51-20C5-4C2E-98E5-334D6B48E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run malicious code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931F4-4FCE-4712-BBB4-948A988BA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control the input only</a:t>
            </a:r>
            <a:endParaRPr lang="en-NZ" dirty="0"/>
          </a:p>
        </p:txBody>
      </p:sp>
      <p:pic>
        <p:nvPicPr>
          <p:cNvPr id="4" name="Shape 165">
            <a:extLst>
              <a:ext uri="{FF2B5EF4-FFF2-40B4-BE49-F238E27FC236}">
                <a16:creationId xmlns:a16="http://schemas.microsoft.com/office/drawing/2014/main" id="{B86215FF-7FA9-40F0-B445-8C3BC39E758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384" y="1387744"/>
            <a:ext cx="6029129" cy="301176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78E970-810D-495E-8A37-CF7758FCF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15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1279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4A34C-759E-44A2-B299-8A83663C9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Creation of The Malicious Input (</a:t>
            </a:r>
            <a:r>
              <a:rPr lang="en-US" dirty="0" err="1"/>
              <a:t>badfile</a:t>
            </a:r>
            <a:r>
              <a:rPr lang="en-US" dirty="0"/>
              <a:t>)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7F03F-79B7-4143-A165-70D5818EFC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Task A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Find the offset distance between the base of the buffer and return address.</a:t>
            </a:r>
          </a:p>
          <a:p>
            <a:r>
              <a:rPr lang="en-US" b="1" dirty="0"/>
              <a:t>Task B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Find the address to place the shellcode.</a:t>
            </a:r>
            <a:endParaRPr lang="en-NZ" dirty="0"/>
          </a:p>
        </p:txBody>
      </p:sp>
      <p:pic>
        <p:nvPicPr>
          <p:cNvPr id="7" name="Shape 178">
            <a:extLst>
              <a:ext uri="{FF2B5EF4-FFF2-40B4-BE49-F238E27FC236}">
                <a16:creationId xmlns:a16="http://schemas.microsoft.com/office/drawing/2014/main" id="{4D10DB1C-E61E-47CF-8195-B25F83ABA91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3425" y="2870216"/>
            <a:ext cx="3426877" cy="1106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179">
            <a:extLst>
              <a:ext uri="{FF2B5EF4-FFF2-40B4-BE49-F238E27FC236}">
                <a16:creationId xmlns:a16="http://schemas.microsoft.com/office/drawing/2014/main" id="{A036F801-FAD3-4403-B433-1C410EA32D0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6706" y="2150398"/>
            <a:ext cx="2486588" cy="254622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FFB76-E552-4F09-965B-595183D4C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16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4927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0AF24-5596-49A9-9270-E528AE08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Task A: Find the offset</a:t>
            </a:r>
            <a:endParaRPr lang="en-NZ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EC04BFD-69C2-413B-94FA-EDB725CE5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Running </a:t>
            </a:r>
            <a:r>
              <a:rPr lang="en-US" sz="2000" dirty="0" err="1"/>
              <a:t>GDB</a:t>
            </a:r>
            <a:endParaRPr lang="en-US" sz="20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000" dirty="0"/>
          </a:p>
          <a:p>
            <a:endParaRPr lang="en-US" sz="1400" dirty="0"/>
          </a:p>
          <a:p>
            <a:endParaRPr lang="en-US" sz="2400" dirty="0"/>
          </a:p>
          <a:p>
            <a:r>
              <a:rPr lang="en-US" sz="2000" dirty="0"/>
              <a:t>Finding the address</a:t>
            </a:r>
            <a:endParaRPr lang="en-NZ" sz="20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DE50579-310C-414A-8D22-EB34C43FC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17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 descr="Screen Clipping">
            <a:extLst>
              <a:ext uri="{FF2B5EF4-FFF2-40B4-BE49-F238E27FC236}">
                <a16:creationId xmlns:a16="http://schemas.microsoft.com/office/drawing/2014/main" id="{4281B5EB-3005-4B6C-A699-B0B5DA8299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35" y="1206118"/>
            <a:ext cx="5502222" cy="1938879"/>
          </a:xfrm>
          <a:prstGeom prst="rect">
            <a:avLst/>
          </a:prstGeom>
        </p:spPr>
      </p:pic>
      <p:pic>
        <p:nvPicPr>
          <p:cNvPr id="5" name="Picture 4" descr="Screen Clipping">
            <a:extLst>
              <a:ext uri="{FF2B5EF4-FFF2-40B4-BE49-F238E27FC236}">
                <a16:creationId xmlns:a16="http://schemas.microsoft.com/office/drawing/2014/main" id="{3A2529A8-F78B-4650-BBD0-5A68B6EEA3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35" y="3501098"/>
            <a:ext cx="2823083" cy="11978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C637E8-36F9-4F25-946C-72F4206FAAAA}"/>
              </a:ext>
            </a:extLst>
          </p:cNvPr>
          <p:cNvSpPr txBox="1"/>
          <p:nvPr/>
        </p:nvSpPr>
        <p:spPr>
          <a:xfrm>
            <a:off x="4739317" y="4177014"/>
            <a:ext cx="184731" cy="265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125" b="1" dirty="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56DBF0-6F33-4B95-AC97-E397BC89383F}"/>
              </a:ext>
            </a:extLst>
          </p:cNvPr>
          <p:cNvCxnSpPr>
            <a:cxnSpLocks/>
          </p:cNvCxnSpPr>
          <p:nvPr/>
        </p:nvCxnSpPr>
        <p:spPr>
          <a:xfrm flipH="1" flipV="1">
            <a:off x="5293112" y="1416271"/>
            <a:ext cx="2133600" cy="8995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FC5CA8A-4334-4A44-B112-43829094ED6B}"/>
              </a:ext>
            </a:extLst>
          </p:cNvPr>
          <p:cNvSpPr txBox="1"/>
          <p:nvPr/>
        </p:nvSpPr>
        <p:spPr>
          <a:xfrm>
            <a:off x="7077557" y="2361135"/>
            <a:ext cx="18744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b="1" dirty="0">
                <a:solidFill>
                  <a:srgbClr val="FF0000"/>
                </a:solidFill>
              </a:rPr>
              <a:t>For debugging purpose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86BC962-CD53-489C-9754-C07D2FF6084D}"/>
              </a:ext>
            </a:extLst>
          </p:cNvPr>
          <p:cNvCxnSpPr>
            <a:cxnSpLocks/>
          </p:cNvCxnSpPr>
          <p:nvPr/>
        </p:nvCxnSpPr>
        <p:spPr>
          <a:xfrm flipH="1">
            <a:off x="2378927" y="4444319"/>
            <a:ext cx="2274849" cy="59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4072E48-97BD-4242-A466-CB60ABA97947}"/>
              </a:ext>
            </a:extLst>
          </p:cNvPr>
          <p:cNvSpPr txBox="1"/>
          <p:nvPr/>
        </p:nvSpPr>
        <p:spPr>
          <a:xfrm>
            <a:off x="4792175" y="4290430"/>
            <a:ext cx="32587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b="1" dirty="0"/>
              <a:t>Therefore, the distance is 108 + 4 = </a:t>
            </a:r>
            <a:r>
              <a:rPr lang="en-NZ" sz="1400" b="1" dirty="0">
                <a:solidFill>
                  <a:srgbClr val="FF0000"/>
                </a:solidFill>
              </a:rPr>
              <a:t> 112</a:t>
            </a:r>
          </a:p>
        </p:txBody>
      </p:sp>
    </p:spTree>
    <p:extLst>
      <p:ext uri="{BB962C8B-B14F-4D97-AF65-F5344CB8AC3E}">
        <p14:creationId xmlns:p14="http://schemas.microsoft.com/office/powerpoint/2010/main" val="3713072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30AD0-A454-47F8-BB75-EECADEF8F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B: Address of Malicious Code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F73FB-4EE1-4F3F-9697-C63AFB332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" y="867512"/>
            <a:ext cx="3571084" cy="3763103"/>
          </a:xfrm>
        </p:spPr>
        <p:txBody>
          <a:bodyPr>
            <a:normAutofit fontScale="70000" lnSpcReduction="20000"/>
          </a:bodyPr>
          <a:lstStyle/>
          <a:p>
            <a:pPr marL="257175" indent="-228600">
              <a:lnSpc>
                <a:spcPct val="120000"/>
              </a:lnSpc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To increase the chances of jumping to the correct address, of the malicious code, we can fill the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badfile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with </a:t>
            </a:r>
            <a:r>
              <a:rPr lang="en-US" b="1" u="sng" dirty="0">
                <a:latin typeface="Arial"/>
                <a:ea typeface="Arial"/>
                <a:cs typeface="Arial"/>
                <a:sym typeface="Arial"/>
              </a:rPr>
              <a:t>NOP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(0x90) instructions and place the malicious code at the end of the buffer. </a:t>
            </a:r>
          </a:p>
          <a:p>
            <a:pPr marL="0" indent="0">
              <a:lnSpc>
                <a:spcPct val="120000"/>
              </a:lnSpc>
              <a:buNone/>
            </a:pPr>
            <a:endParaRPr lang="en-US" i="1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i="1" dirty="0">
                <a:latin typeface="Arial"/>
                <a:ea typeface="Arial"/>
                <a:cs typeface="Arial"/>
                <a:sym typeface="Arial"/>
              </a:rPr>
              <a:t>Note : NOP- Instruction that does nothing.</a:t>
            </a:r>
          </a:p>
          <a:p>
            <a:pPr>
              <a:lnSpc>
                <a:spcPct val="120000"/>
              </a:lnSpc>
            </a:pPr>
            <a:endParaRPr lang="en-NZ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DFB2F-452C-40C4-829B-67A43467A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18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Shape 202">
            <a:extLst>
              <a:ext uri="{FF2B5EF4-FFF2-40B4-BE49-F238E27FC236}">
                <a16:creationId xmlns:a16="http://schemas.microsoft.com/office/drawing/2014/main" id="{3B58840B-1E36-4054-AD19-F2AB937862B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611" t="4649" r="436"/>
          <a:stretch/>
        </p:blipFill>
        <p:spPr>
          <a:xfrm>
            <a:off x="3763108" y="1205784"/>
            <a:ext cx="5188868" cy="30770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3977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25280-B77F-4FD0-A297-800C8DE2C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30425-0A60-40BE-927F-8631FCEBB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Buffer overflow: A brief history</a:t>
            </a:r>
          </a:p>
          <a:p>
            <a:r>
              <a:rPr lang="en-NZ" dirty="0"/>
              <a:t>Memory layout and stack</a:t>
            </a:r>
          </a:p>
          <a:p>
            <a:r>
              <a:rPr lang="en-NZ" dirty="0"/>
              <a:t>Vulnerable code</a:t>
            </a:r>
          </a:p>
          <a:p>
            <a:r>
              <a:rPr lang="en-NZ" dirty="0"/>
              <a:t>Challenges in exploitation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CE4D97-4464-464A-BE15-6EE1D3401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036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F3E2-EDBE-48CF-AED3-8BF43E781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the payload/input (</a:t>
            </a:r>
            <a:r>
              <a:rPr lang="en-US" dirty="0" err="1"/>
              <a:t>badfile</a:t>
            </a:r>
            <a:r>
              <a:rPr lang="en-US" dirty="0"/>
              <a:t>)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C6117-C947-474C-8AEC-50387FE02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</p:txBody>
      </p:sp>
      <p:pic>
        <p:nvPicPr>
          <p:cNvPr id="4" name="Picture 3" descr="Screen Clipping">
            <a:extLst>
              <a:ext uri="{FF2B5EF4-FFF2-40B4-BE49-F238E27FC236}">
                <a16:creationId xmlns:a16="http://schemas.microsoft.com/office/drawing/2014/main" id="{6EAC1175-80D3-4804-9755-EC2D075929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199" y="1980001"/>
            <a:ext cx="4536224" cy="2664206"/>
          </a:xfrm>
          <a:prstGeom prst="rect">
            <a:avLst/>
          </a:prstGeom>
        </p:spPr>
      </p:pic>
      <p:sp>
        <p:nvSpPr>
          <p:cNvPr id="5" name="Thought Bubble: Cloud 4">
            <a:extLst>
              <a:ext uri="{FF2B5EF4-FFF2-40B4-BE49-F238E27FC236}">
                <a16:creationId xmlns:a16="http://schemas.microsoft.com/office/drawing/2014/main" id="{FDA24768-E6F7-495C-81A1-FE9A936941C6}"/>
              </a:ext>
            </a:extLst>
          </p:cNvPr>
          <p:cNvSpPr/>
          <p:nvPr/>
        </p:nvSpPr>
        <p:spPr>
          <a:xfrm>
            <a:off x="5789449" y="1912129"/>
            <a:ext cx="1959947" cy="1088547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What do you want to put here?</a:t>
            </a:r>
            <a:endParaRPr lang="en-NZ" sz="1350" dirty="0"/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31CACC7F-A0DD-4546-B779-30A00BCA7241}"/>
              </a:ext>
            </a:extLst>
          </p:cNvPr>
          <p:cNvSpPr/>
          <p:nvPr/>
        </p:nvSpPr>
        <p:spPr>
          <a:xfrm>
            <a:off x="4088780" y="1145864"/>
            <a:ext cx="2493862" cy="800201"/>
          </a:xfrm>
          <a:prstGeom prst="wedgeEllipseCallout">
            <a:avLst>
              <a:gd name="adj1" fmla="val 51974"/>
              <a:gd name="adj2" fmla="val 5661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 err="1"/>
              <a:t>execve</a:t>
            </a:r>
            <a:r>
              <a:rPr lang="en-US" sz="1350" dirty="0"/>
              <a:t>(“/bash/</a:t>
            </a:r>
            <a:r>
              <a:rPr lang="en-US" sz="1350" dirty="0" err="1"/>
              <a:t>sh</a:t>
            </a:r>
            <a:r>
              <a:rPr lang="en-US" sz="1350" dirty="0"/>
              <a:t>”,…)</a:t>
            </a:r>
            <a:endParaRPr lang="en-NZ" sz="135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7F576-7306-4486-B9CD-EC7CC0FC9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19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8807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49264-9077-43DB-A08E-DF9D2BA9E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Important notes/questions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C9658-8E05-47E8-9A9E-9C587BF67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Is ebp+8 enough?</a:t>
            </a:r>
          </a:p>
          <a:p>
            <a:endParaRPr lang="en-NZ" dirty="0"/>
          </a:p>
          <a:p>
            <a:r>
              <a:rPr lang="en-NZ" dirty="0"/>
              <a:t>Can we have ‘0’ in the payload?</a:t>
            </a:r>
          </a:p>
          <a:p>
            <a:pPr lvl="1"/>
            <a:endParaRPr lang="en-NZ" dirty="0"/>
          </a:p>
          <a:p>
            <a:endParaRPr lang="en-N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938F37-376A-4283-A16C-649C7432F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929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9B45B-A9FF-4200-8639-1128490BA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Writing the exploit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18B9C-F88B-4A70-8F5D-E58826750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8BE6C3-12CE-4A4F-B6B8-493E1199E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6F5E29-9812-4053-B59F-773424AB7B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7" b="-1"/>
          <a:stretch/>
        </p:blipFill>
        <p:spPr>
          <a:xfrm>
            <a:off x="173736" y="875312"/>
            <a:ext cx="3579752" cy="3763103"/>
          </a:xfrm>
          <a:prstGeom prst="rect">
            <a:avLst/>
          </a:prstGeom>
        </p:spPr>
      </p:pic>
      <p:pic>
        <p:nvPicPr>
          <p:cNvPr id="7" name="Picture 6" descr="Screen Clipping">
            <a:extLst>
              <a:ext uri="{FF2B5EF4-FFF2-40B4-BE49-F238E27FC236}">
                <a16:creationId xmlns:a16="http://schemas.microsoft.com/office/drawing/2014/main" id="{E4FC7204-15EC-47D3-901C-5AFB06DE98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088" y="1424760"/>
            <a:ext cx="4536224" cy="266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811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E536A-82C1-44F1-A921-D247698F4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E1302-C9DF-4410-8831-A4D50AD79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44513" indent="-457200"/>
            <a:r>
              <a:rPr lang="en-US" dirty="0"/>
              <a:t>Buffer overflow is a common security flaw</a:t>
            </a:r>
          </a:p>
          <a:p>
            <a:pPr marL="544513" indent="-457200"/>
            <a:r>
              <a:rPr lang="en-US" dirty="0"/>
              <a:t>We only focused on stack-based buffer overflow</a:t>
            </a:r>
          </a:p>
          <a:p>
            <a:pPr marL="944563" lvl="1" indent="-457200"/>
            <a:r>
              <a:rPr lang="en-US" dirty="0"/>
              <a:t>Heap-based buffer overflow can also lead to code injection </a:t>
            </a:r>
          </a:p>
          <a:p>
            <a:pPr marL="544513" indent="-457200"/>
            <a:r>
              <a:rPr lang="en-US" dirty="0"/>
              <a:t>Exploit buffer overflow to run injected code</a:t>
            </a:r>
          </a:p>
          <a:p>
            <a:pPr marL="544513" indent="-457200"/>
            <a:endParaRPr lang="en-US" dirty="0"/>
          </a:p>
          <a:p>
            <a:pPr marL="544513" indent="-457200"/>
            <a:r>
              <a:rPr lang="en-US" dirty="0"/>
              <a:t>Next</a:t>
            </a:r>
          </a:p>
          <a:p>
            <a:pPr marL="944563" lvl="1" indent="-457200"/>
            <a:r>
              <a:rPr lang="en-US" dirty="0"/>
              <a:t>The malicious code</a:t>
            </a:r>
          </a:p>
          <a:p>
            <a:pPr marL="944563" lvl="1" indent="-457200"/>
            <a:r>
              <a:rPr lang="en-US" dirty="0"/>
              <a:t>Countermeasures</a:t>
            </a:r>
          </a:p>
          <a:p>
            <a:pPr marL="944563" lvl="1" indent="-457200"/>
            <a:r>
              <a:rPr lang="en-US" dirty="0"/>
              <a:t>How can we defeat the countermeasures?</a:t>
            </a:r>
          </a:p>
          <a:p>
            <a:pPr marL="544513" indent="-457200"/>
            <a:endParaRPr lang="en-US" dirty="0"/>
          </a:p>
          <a:p>
            <a:pPr marL="544513" indent="-457200"/>
            <a:endParaRPr lang="en-N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C3D7E0-8F72-428E-B346-3D7411F4D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22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5004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367F4-E06D-477E-8079-A148824BF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Buffer Overflow: A Brief History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CCDC8-A5E8-4769-BA4C-C5D4F07FF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One of the classic and mostly common vulnerability in software </a:t>
            </a:r>
          </a:p>
          <a:p>
            <a:pPr>
              <a:lnSpc>
                <a:spcPct val="120000"/>
              </a:lnSpc>
            </a:pPr>
            <a:r>
              <a:rPr lang="en-US" dirty="0"/>
              <a:t>A programming bug allows a buffer to extend beyond its defined length</a:t>
            </a:r>
          </a:p>
          <a:p>
            <a:pPr>
              <a:lnSpc>
                <a:spcPct val="120000"/>
              </a:lnSpc>
            </a:pPr>
            <a:r>
              <a:rPr lang="en-US" dirty="0"/>
              <a:t>First documentation of a buffer overflow attack is in 1972</a:t>
            </a:r>
          </a:p>
          <a:p>
            <a:pPr>
              <a:lnSpc>
                <a:spcPct val="120000"/>
              </a:lnSpc>
            </a:pPr>
            <a:r>
              <a:rPr lang="en-US" dirty="0"/>
              <a:t>Buffer overflows exploited in the wild since at least the 1988 Morris Internet worm</a:t>
            </a:r>
          </a:p>
          <a:p>
            <a:pPr>
              <a:lnSpc>
                <a:spcPct val="120000"/>
              </a:lnSpc>
            </a:pPr>
            <a:endParaRPr lang="en-US" sz="1700" dirty="0"/>
          </a:p>
          <a:p>
            <a:pPr>
              <a:lnSpc>
                <a:spcPct val="120000"/>
              </a:lnSpc>
            </a:pPr>
            <a:r>
              <a:rPr lang="en-US" dirty="0"/>
              <a:t>How it works (high-level)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Overflowing a buffer overwrites meta data that is used to control the </a:t>
            </a:r>
            <a:r>
              <a:rPr lang="en-US" b="1" dirty="0"/>
              <a:t>instruction pointer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Arbitrary code in the buffer, “shellcode”, can execute if the instruction pointer redirects here</a:t>
            </a:r>
          </a:p>
          <a:p>
            <a:pPr>
              <a:lnSpc>
                <a:spcPct val="120000"/>
              </a:lnSpc>
            </a:pPr>
            <a:r>
              <a:rPr lang="en-US" dirty="0"/>
              <a:t>How it works (</a:t>
            </a:r>
            <a:r>
              <a:rPr lang="en-US" dirty="0">
                <a:solidFill>
                  <a:srgbClr val="FF0000"/>
                </a:solidFill>
              </a:rPr>
              <a:t>low-level</a:t>
            </a:r>
            <a:r>
              <a:rPr lang="en-US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This lecture</a:t>
            </a:r>
            <a:endParaRPr lang="en-N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5072C-6258-4772-8BF6-9856D74EB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olidFill>
                  <a:srgbClr val="888888"/>
                </a:solidFill>
                <a:ea typeface="Calibri"/>
                <a:cs typeface="Calibri"/>
                <a:sym typeface="Calibri"/>
              </a:rPr>
              <a:pPr/>
              <a:t>2</a:t>
            </a:fld>
            <a:endParaRPr lang="en-US" dirty="0">
              <a:solidFill>
                <a:srgbClr val="888888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9011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86B6-AC27-42EE-97F2-34482273C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address vs Physical address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6B19B-DE53-4F2D-BAFF-F492538AF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A4325036-099D-4D21-9E93-1D518778B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981" y="863044"/>
            <a:ext cx="6236495" cy="3379098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B4430840-A7BA-4CE1-89D1-A2E1F9BB17D2}"/>
              </a:ext>
            </a:extLst>
          </p:cNvPr>
          <p:cNvSpPr txBox="1"/>
          <p:nvPr/>
        </p:nvSpPr>
        <p:spPr>
          <a:xfrm>
            <a:off x="1469255" y="4356601"/>
            <a:ext cx="630422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rgbClr val="FF0000"/>
                </a:solidFill>
              </a:rPr>
              <a:t>Q: what will happen if we try to fetch data from an address that is not mapped?</a:t>
            </a:r>
            <a:endParaRPr lang="en-NZ" sz="1350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E1FCD0-D889-4D89-AB75-AB7B64457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3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8296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31F3D-4609-4022-9909-38259FABB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memory stack (memory layout)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E93DC-6193-45C4-A1F2-879B54CA7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5" y="867508"/>
            <a:ext cx="2647820" cy="3840901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/>
              <a:t>Global variables are stored in </a:t>
            </a:r>
            <a:r>
              <a:rPr lang="en-US" b="1" dirty="0"/>
              <a:t>Data segment</a:t>
            </a:r>
            <a:r>
              <a:rPr lang="en-US" dirty="0"/>
              <a:t>.</a:t>
            </a: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Uninitialized static variables are stored in </a:t>
            </a:r>
            <a:r>
              <a:rPr lang="en-US" b="1" dirty="0"/>
              <a:t>BSS</a:t>
            </a:r>
            <a:r>
              <a:rPr lang="en-US" dirty="0"/>
              <a:t>.</a:t>
            </a: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Dynamic memory is allocated in </a:t>
            </a:r>
            <a:r>
              <a:rPr lang="en-US" b="1" dirty="0"/>
              <a:t>heap</a:t>
            </a:r>
            <a:r>
              <a:rPr lang="en-US" dirty="0"/>
              <a:t>.</a:t>
            </a: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Local variables are stored in </a:t>
            </a:r>
            <a:r>
              <a:rPr lang="en-US" b="1" dirty="0"/>
              <a:t>Stack</a:t>
            </a:r>
            <a:r>
              <a:rPr lang="en-US" dirty="0"/>
              <a:t>.</a:t>
            </a: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solidFill>
                  <a:srgbClr val="FF0000"/>
                </a:solidFill>
              </a:rPr>
              <a:t>We will examine the stack layout more carefully </a:t>
            </a:r>
          </a:p>
          <a:p>
            <a:pPr marL="0" indent="0">
              <a:lnSpc>
                <a:spcPct val="120000"/>
              </a:lnSpc>
              <a:buNone/>
            </a:pPr>
            <a:endParaRPr lang="en-NZ" dirty="0"/>
          </a:p>
        </p:txBody>
      </p:sp>
      <p:cxnSp>
        <p:nvCxnSpPr>
          <p:cNvPr id="11" name="Shape 106">
            <a:extLst>
              <a:ext uri="{FF2B5EF4-FFF2-40B4-BE49-F238E27FC236}">
                <a16:creationId xmlns:a16="http://schemas.microsoft.com/office/drawing/2014/main" id="{65A02AC4-6CF2-4128-8615-1E913E471CB3}"/>
              </a:ext>
            </a:extLst>
          </p:cNvPr>
          <p:cNvCxnSpPr/>
          <p:nvPr/>
        </p:nvCxnSpPr>
        <p:spPr>
          <a:xfrm>
            <a:off x="4090144" y="3004062"/>
            <a:ext cx="0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14" name="Shape 98">
            <a:extLst>
              <a:ext uri="{FF2B5EF4-FFF2-40B4-BE49-F238E27FC236}">
                <a16:creationId xmlns:a16="http://schemas.microsoft.com/office/drawing/2014/main" id="{7962D5A8-3B84-4148-BC88-94F57F05CE5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8778" t="7688" r="13429"/>
          <a:stretch/>
        </p:blipFill>
        <p:spPr>
          <a:xfrm>
            <a:off x="6693033" y="1517334"/>
            <a:ext cx="2296338" cy="252487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99">
            <a:extLst>
              <a:ext uri="{FF2B5EF4-FFF2-40B4-BE49-F238E27FC236}">
                <a16:creationId xmlns:a16="http://schemas.microsoft.com/office/drawing/2014/main" id="{A157C525-D7E7-440B-8DB8-AAA5102E59ED}"/>
              </a:ext>
            </a:extLst>
          </p:cNvPr>
          <p:cNvSpPr txBox="1"/>
          <p:nvPr/>
        </p:nvSpPr>
        <p:spPr>
          <a:xfrm>
            <a:off x="6411499" y="2486718"/>
            <a:ext cx="926003" cy="568055"/>
          </a:xfrm>
          <a:prstGeom prst="rect">
            <a:avLst/>
          </a:prstGeom>
          <a:noFill/>
          <a:ln>
            <a:noFill/>
          </a:ln>
        </p:spPr>
        <p:txBody>
          <a:bodyPr wrap="square" lIns="51427" tIns="51427" rIns="51427" bIns="51427" anchor="t" anchorCtr="0">
            <a:noAutofit/>
          </a:bodyPr>
          <a:lstStyle/>
          <a:p>
            <a:r>
              <a:rPr lang="en-US" sz="1013" dirty="0" err="1">
                <a:latin typeface="Courier New" panose="02070309020205020404" pitchFamily="49" charset="0"/>
                <a:cs typeface="Courier New" panose="02070309020205020404" pitchFamily="49" charset="0"/>
              </a:rPr>
              <a:t>ptr</a:t>
            </a:r>
            <a:r>
              <a:rPr lang="en-US" sz="1013" dirty="0"/>
              <a:t> points to the memory here</a:t>
            </a:r>
          </a:p>
        </p:txBody>
      </p:sp>
      <p:sp>
        <p:nvSpPr>
          <p:cNvPr id="6" name="Shape 100">
            <a:extLst>
              <a:ext uri="{FF2B5EF4-FFF2-40B4-BE49-F238E27FC236}">
                <a16:creationId xmlns:a16="http://schemas.microsoft.com/office/drawing/2014/main" id="{7A8CF2B2-D62B-46AB-918E-72FA5C2F0D45}"/>
              </a:ext>
            </a:extLst>
          </p:cNvPr>
          <p:cNvSpPr txBox="1"/>
          <p:nvPr/>
        </p:nvSpPr>
        <p:spPr>
          <a:xfrm>
            <a:off x="6411499" y="1868031"/>
            <a:ext cx="571337" cy="210263"/>
          </a:xfrm>
          <a:prstGeom prst="rect">
            <a:avLst/>
          </a:prstGeom>
          <a:noFill/>
          <a:ln>
            <a:noFill/>
          </a:ln>
        </p:spPr>
        <p:txBody>
          <a:bodyPr wrap="square" lIns="51427" tIns="51427" rIns="51427" bIns="51427" anchor="t" anchorCtr="0">
            <a:noAutofit/>
          </a:bodyPr>
          <a:lstStyle/>
          <a:p>
            <a:r>
              <a:rPr lang="en-US" sz="1013" dirty="0" err="1"/>
              <a:t>a,b</a:t>
            </a:r>
            <a:r>
              <a:rPr lang="en-US" sz="1013" dirty="0"/>
              <a:t>, </a:t>
            </a:r>
            <a:r>
              <a:rPr lang="en-US" sz="1013" dirty="0" err="1"/>
              <a:t>ptr</a:t>
            </a:r>
            <a:endParaRPr lang="en-US" sz="1013" dirty="0"/>
          </a:p>
        </p:txBody>
      </p:sp>
      <p:sp>
        <p:nvSpPr>
          <p:cNvPr id="7" name="Shape 101">
            <a:extLst>
              <a:ext uri="{FF2B5EF4-FFF2-40B4-BE49-F238E27FC236}">
                <a16:creationId xmlns:a16="http://schemas.microsoft.com/office/drawing/2014/main" id="{03259AAA-7CA7-4ED5-916F-196C20F9FFA6}"/>
              </a:ext>
            </a:extLst>
          </p:cNvPr>
          <p:cNvSpPr txBox="1"/>
          <p:nvPr/>
        </p:nvSpPr>
        <p:spPr>
          <a:xfrm>
            <a:off x="6693033" y="3047376"/>
            <a:ext cx="231188" cy="210263"/>
          </a:xfrm>
          <a:prstGeom prst="rect">
            <a:avLst/>
          </a:prstGeom>
          <a:noFill/>
          <a:ln>
            <a:noFill/>
          </a:ln>
        </p:spPr>
        <p:txBody>
          <a:bodyPr wrap="square" lIns="51427" tIns="51427" rIns="51427" bIns="51427" anchor="t" anchorCtr="0">
            <a:noAutofit/>
          </a:bodyPr>
          <a:lstStyle/>
          <a:p>
            <a:r>
              <a:rPr lang="en-US" sz="1013" dirty="0"/>
              <a:t>y</a:t>
            </a:r>
          </a:p>
        </p:txBody>
      </p:sp>
      <p:cxnSp>
        <p:nvCxnSpPr>
          <p:cNvPr id="8" name="Shape 103">
            <a:extLst>
              <a:ext uri="{FF2B5EF4-FFF2-40B4-BE49-F238E27FC236}">
                <a16:creationId xmlns:a16="http://schemas.microsoft.com/office/drawing/2014/main" id="{AF3C7FAE-0135-48FD-B977-A31CBD09E46D}"/>
              </a:ext>
            </a:extLst>
          </p:cNvPr>
          <p:cNvCxnSpPr>
            <a:cxnSpLocks/>
          </p:cNvCxnSpPr>
          <p:nvPr/>
        </p:nvCxnSpPr>
        <p:spPr>
          <a:xfrm flipV="1">
            <a:off x="6924221" y="1972319"/>
            <a:ext cx="564469" cy="844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" name="Shape 104">
            <a:extLst>
              <a:ext uri="{FF2B5EF4-FFF2-40B4-BE49-F238E27FC236}">
                <a16:creationId xmlns:a16="http://schemas.microsoft.com/office/drawing/2014/main" id="{A1DB6CF4-9CD6-42AC-8239-942AB9722228}"/>
              </a:ext>
            </a:extLst>
          </p:cNvPr>
          <p:cNvCxnSpPr/>
          <p:nvPr/>
        </p:nvCxnSpPr>
        <p:spPr>
          <a:xfrm>
            <a:off x="7269845" y="2741553"/>
            <a:ext cx="239770" cy="1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" name="Shape 105">
            <a:extLst>
              <a:ext uri="{FF2B5EF4-FFF2-40B4-BE49-F238E27FC236}">
                <a16:creationId xmlns:a16="http://schemas.microsoft.com/office/drawing/2014/main" id="{90064E3C-1CDF-43F7-BE16-EF92C468C892}"/>
              </a:ext>
            </a:extLst>
          </p:cNvPr>
          <p:cNvCxnSpPr>
            <a:stCxn id="7" idx="3"/>
          </p:cNvCxnSpPr>
          <p:nvPr/>
        </p:nvCxnSpPr>
        <p:spPr>
          <a:xfrm rot="10800000" flipH="1">
            <a:off x="6924221" y="3150820"/>
            <a:ext cx="585394" cy="1688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2" name="Shape 107">
            <a:extLst>
              <a:ext uri="{FF2B5EF4-FFF2-40B4-BE49-F238E27FC236}">
                <a16:creationId xmlns:a16="http://schemas.microsoft.com/office/drawing/2014/main" id="{129A96F2-6B80-4ECE-85B9-4F8DF05EDE1B}"/>
              </a:ext>
            </a:extLst>
          </p:cNvPr>
          <p:cNvCxnSpPr/>
          <p:nvPr/>
        </p:nvCxnSpPr>
        <p:spPr>
          <a:xfrm rot="10800000" flipH="1">
            <a:off x="6924221" y="3446372"/>
            <a:ext cx="585394" cy="1688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" name="Shape 101">
            <a:extLst>
              <a:ext uri="{FF2B5EF4-FFF2-40B4-BE49-F238E27FC236}">
                <a16:creationId xmlns:a16="http://schemas.microsoft.com/office/drawing/2014/main" id="{CAB004F6-15CF-4B76-A218-C2925C0919ED}"/>
              </a:ext>
            </a:extLst>
          </p:cNvPr>
          <p:cNvSpPr txBox="1"/>
          <p:nvPr/>
        </p:nvSpPr>
        <p:spPr>
          <a:xfrm>
            <a:off x="6693033" y="3299439"/>
            <a:ext cx="231188" cy="210263"/>
          </a:xfrm>
          <a:prstGeom prst="rect">
            <a:avLst/>
          </a:prstGeom>
          <a:noFill/>
          <a:ln>
            <a:noFill/>
          </a:ln>
        </p:spPr>
        <p:txBody>
          <a:bodyPr wrap="square" lIns="51427" tIns="51427" rIns="51427" bIns="51427" anchor="t" anchorCtr="0">
            <a:noAutofit/>
          </a:bodyPr>
          <a:lstStyle/>
          <a:p>
            <a:r>
              <a:rPr lang="en-US" sz="1013" dirty="0"/>
              <a:t>x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A9502E6E-E6DE-4CB9-B490-1845FC0E9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4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F73554F-9324-42AD-84BD-461B1836F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0420" y="1101293"/>
            <a:ext cx="3521818" cy="317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242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CCAD2-7C69-4D56-B48B-633EB9FE4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arguments and local variables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F846D-809C-435C-8221-77BA3BFB6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Z" dirty="0"/>
              <a:t>Stack frame</a:t>
            </a:r>
          </a:p>
          <a:p>
            <a:endParaRPr lang="en-NZ" dirty="0"/>
          </a:p>
          <a:p>
            <a:endParaRPr lang="en-NZ" dirty="0"/>
          </a:p>
          <a:p>
            <a:endParaRPr lang="en-NZ" dirty="0"/>
          </a:p>
          <a:p>
            <a:endParaRPr lang="en-NZ" dirty="0"/>
          </a:p>
          <a:p>
            <a:endParaRPr lang="en-NZ" sz="1400" dirty="0"/>
          </a:p>
          <a:p>
            <a:pPr marL="0" indent="0">
              <a:buNone/>
            </a:pPr>
            <a:r>
              <a:rPr lang="en-NZ" dirty="0"/>
              <a:t>Frame Pointer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97A6272-F507-44DE-846E-5A565F38C0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9099216"/>
              </p:ext>
            </p:extLst>
          </p:nvPr>
        </p:nvGraphicFramePr>
        <p:xfrm>
          <a:off x="4656172" y="867512"/>
          <a:ext cx="3499458" cy="2859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CorelDRAW" r:id="rId4" imgW="3942360" imgH="3221541" progId="CorelDraw.Graphic.20">
                  <p:embed/>
                </p:oleObj>
              </mc:Choice>
              <mc:Fallback>
                <p:oleObj name="CorelDRAW" r:id="rId4" imgW="3942360" imgH="3221541" progId="CorelDraw.Graphic.2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197A6272-F507-44DE-846E-5A565F38C0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6172" y="867512"/>
                        <a:ext cx="3499458" cy="28596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D1535-8754-439F-BD55-B132810E7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5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A264AEEC-B5F9-4A2C-BD36-572239FA6C4F}"/>
              </a:ext>
            </a:extLst>
          </p:cNvPr>
          <p:cNvSpPr/>
          <p:nvPr/>
        </p:nvSpPr>
        <p:spPr>
          <a:xfrm>
            <a:off x="7995626" y="867512"/>
            <a:ext cx="471761" cy="285960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CF32EA-C8A7-42BD-8B54-B1344E070458}"/>
              </a:ext>
            </a:extLst>
          </p:cNvPr>
          <p:cNvSpPr/>
          <p:nvPr/>
        </p:nvSpPr>
        <p:spPr>
          <a:xfrm rot="5400000">
            <a:off x="7637313" y="1961284"/>
            <a:ext cx="214268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Stack Frame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D028AD-3A56-4C38-9637-0FDEC119EB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690" y="1319622"/>
            <a:ext cx="2419688" cy="15908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CF91C4-B4E9-4A74-B787-2FFB740B1D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4690" y="3766503"/>
            <a:ext cx="4665925" cy="8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288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A46F5-55B1-41E4-BC10-C57126AC4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Function-call stack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FC5A2-0452-4A03-B29C-7DCBD18D1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6" name="Shape 123">
            <a:extLst>
              <a:ext uri="{FF2B5EF4-FFF2-40B4-BE49-F238E27FC236}">
                <a16:creationId xmlns:a16="http://schemas.microsoft.com/office/drawing/2014/main" id="{DB66E96B-6928-4C67-B2A9-4E075412327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7340" y="1669854"/>
            <a:ext cx="3102173" cy="24475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E4F808-6122-43CF-BCDD-9E7C0910F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6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D1736D-715C-4975-9924-9440DD705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567" y="1783811"/>
            <a:ext cx="2857899" cy="221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291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89087-0E73-4BC9-BDA0-9C73E3131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layout for function-call chain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9B822-5FDB-4B62-9CA3-09C7BF3C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hape 130">
            <a:extLst>
              <a:ext uri="{FF2B5EF4-FFF2-40B4-BE49-F238E27FC236}">
                <a16:creationId xmlns:a16="http://schemas.microsoft.com/office/drawing/2014/main" id="{641CB7E3-7FD1-466B-BEC4-B043572F1819}"/>
              </a:ext>
            </a:extLst>
          </p:cNvPr>
          <p:cNvSpPr txBox="1"/>
          <p:nvPr/>
        </p:nvSpPr>
        <p:spPr>
          <a:xfrm>
            <a:off x="5696178" y="1173060"/>
            <a:ext cx="2564663" cy="398632"/>
          </a:xfrm>
          <a:prstGeom prst="rect">
            <a:avLst/>
          </a:prstGeom>
          <a:noFill/>
          <a:ln>
            <a:noFill/>
          </a:ln>
        </p:spPr>
        <p:txBody>
          <a:bodyPr wrap="square" lIns="51427" tIns="51427" rIns="51427" bIns="51427" anchor="t" anchorCtr="0">
            <a:noAutofit/>
          </a:bodyPr>
          <a:lstStyle/>
          <a:p>
            <a:r>
              <a:rPr lang="en-US" sz="1350" dirty="0"/>
              <a:t>main()		foo()		</a:t>
            </a:r>
            <a:r>
              <a:rPr lang="en-US" sz="1350" dirty="0" err="1"/>
              <a:t>strcpy</a:t>
            </a:r>
            <a:r>
              <a:rPr lang="en-US" sz="1350" dirty="0"/>
              <a:t>()</a:t>
            </a:r>
          </a:p>
          <a:p>
            <a:pPr marL="771525"/>
            <a:endParaRPr sz="1350" dirty="0"/>
          </a:p>
        </p:txBody>
      </p:sp>
      <p:cxnSp>
        <p:nvCxnSpPr>
          <p:cNvPr id="6" name="Shape 131">
            <a:extLst>
              <a:ext uri="{FF2B5EF4-FFF2-40B4-BE49-F238E27FC236}">
                <a16:creationId xmlns:a16="http://schemas.microsoft.com/office/drawing/2014/main" id="{28C04D02-DEEB-4264-8AF7-AD85C9DCFCF8}"/>
              </a:ext>
            </a:extLst>
          </p:cNvPr>
          <p:cNvCxnSpPr>
            <a:cxnSpLocks/>
          </p:cNvCxnSpPr>
          <p:nvPr/>
        </p:nvCxnSpPr>
        <p:spPr>
          <a:xfrm>
            <a:off x="6229815" y="1342640"/>
            <a:ext cx="395501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" name="Shape 132">
            <a:extLst>
              <a:ext uri="{FF2B5EF4-FFF2-40B4-BE49-F238E27FC236}">
                <a16:creationId xmlns:a16="http://schemas.microsoft.com/office/drawing/2014/main" id="{92C3487B-C8C4-4181-82C8-08A2D0FFFB5F}"/>
              </a:ext>
            </a:extLst>
          </p:cNvPr>
          <p:cNvCxnSpPr>
            <a:cxnSpLocks/>
          </p:cNvCxnSpPr>
          <p:nvPr/>
        </p:nvCxnSpPr>
        <p:spPr>
          <a:xfrm>
            <a:off x="7069874" y="1342640"/>
            <a:ext cx="43795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F17571B-1BA2-4DE9-BD21-FCF6407BC1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0983542"/>
              </p:ext>
            </p:extLst>
          </p:nvPr>
        </p:nvGraphicFramePr>
        <p:xfrm>
          <a:off x="5090468" y="1899458"/>
          <a:ext cx="3861508" cy="27675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" name="CorelDRAW" r:id="rId4" imgW="4493880" imgH="3221541" progId="CorelDraw.Graphic.20">
                  <p:embed/>
                </p:oleObj>
              </mc:Choice>
              <mc:Fallback>
                <p:oleObj name="CorelDRAW" r:id="rId4" imgW="4493880" imgH="3221541" progId="CorelDraw.Graphic.2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5F17571B-1BA2-4DE9-BD21-FCF6407BC1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90468" y="1899458"/>
                        <a:ext cx="3861508" cy="27675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0FA54-9B88-4372-8F5A-7AC927781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7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1BC2BA-F72E-4ADC-A4D4-BF3BF613D1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736" y="781417"/>
            <a:ext cx="4813019" cy="392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725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C77C4-5F8C-4C76-8E4D-775F5BC1F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Data to Buffer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ABB95-2A42-404C-A36A-15FB6120A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015" y="966352"/>
            <a:ext cx="6371948" cy="365273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Copy data</a:t>
            </a:r>
          </a:p>
          <a:p>
            <a:pPr lvl="1"/>
            <a:r>
              <a:rPr lang="en-US" dirty="0"/>
              <a:t>From: </a:t>
            </a:r>
            <a:r>
              <a:rPr lang="en-US" dirty="0" err="1"/>
              <a:t>src</a:t>
            </a:r>
            <a:r>
              <a:rPr lang="en-US" dirty="0"/>
              <a:t> (buffer)</a:t>
            </a:r>
          </a:p>
          <a:p>
            <a:pPr lvl="1"/>
            <a:r>
              <a:rPr lang="en-US" dirty="0"/>
              <a:t>To: </a:t>
            </a:r>
            <a:r>
              <a:rPr lang="en-US" dirty="0" err="1"/>
              <a:t>dest</a:t>
            </a:r>
            <a:r>
              <a:rPr lang="en-US" dirty="0"/>
              <a:t> (buffer)</a:t>
            </a:r>
          </a:p>
          <a:p>
            <a:endParaRPr lang="en-US" dirty="0"/>
          </a:p>
          <a:p>
            <a:r>
              <a:rPr lang="en-US" dirty="0"/>
              <a:t>“\0” </a:t>
            </a:r>
            <a:r>
              <a:rPr lang="en-US" sz="2700" dirty="0"/>
              <a:t>≠</a:t>
            </a:r>
            <a:r>
              <a:rPr lang="en-US" dirty="0"/>
              <a:t> “0”</a:t>
            </a:r>
          </a:p>
          <a:p>
            <a:pPr lvl="1"/>
            <a:r>
              <a:rPr lang="en-US" dirty="0"/>
              <a:t>Ascii 0 (48) vs binary 0 (0x30)</a:t>
            </a:r>
          </a:p>
          <a:p>
            <a:endParaRPr lang="en-US" dirty="0"/>
          </a:p>
          <a:p>
            <a:r>
              <a:rPr lang="en-US" dirty="0" err="1"/>
              <a:t>memcpy</a:t>
            </a:r>
            <a:r>
              <a:rPr lang="en-US" dirty="0"/>
              <a:t>()</a:t>
            </a:r>
          </a:p>
          <a:p>
            <a:r>
              <a:rPr lang="en-US" dirty="0"/>
              <a:t>When to stop in </a:t>
            </a:r>
            <a:r>
              <a:rPr lang="en-US" dirty="0" err="1"/>
              <a:t>strcpy</a:t>
            </a:r>
            <a:r>
              <a:rPr lang="en-US" dirty="0"/>
              <a:t>()?</a:t>
            </a:r>
          </a:p>
          <a:p>
            <a:r>
              <a:rPr lang="en-US" dirty="0"/>
              <a:t>Other functions?</a:t>
            </a:r>
          </a:p>
        </p:txBody>
      </p:sp>
      <p:graphicFrame>
        <p:nvGraphicFramePr>
          <p:cNvPr id="3147" name="Object 3146">
            <a:extLst>
              <a:ext uri="{FF2B5EF4-FFF2-40B4-BE49-F238E27FC236}">
                <a16:creationId xmlns:a16="http://schemas.microsoft.com/office/drawing/2014/main" id="{ECCDD69A-5A01-4E17-8811-B10014A0A9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0476284"/>
              </p:ext>
            </p:extLst>
          </p:nvPr>
        </p:nvGraphicFramePr>
        <p:xfrm>
          <a:off x="4581144" y="778723"/>
          <a:ext cx="4367213" cy="18919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CorelDRAW" r:id="rId4" imgW="5823720" imgH="2523163" progId="CorelDraw.Graphic.20">
                  <p:embed/>
                </p:oleObj>
              </mc:Choice>
              <mc:Fallback>
                <p:oleObj name="CorelDRAW" r:id="rId4" imgW="5823720" imgH="2523163" progId="CorelDraw.Graphic.20">
                  <p:embed/>
                  <p:pic>
                    <p:nvPicPr>
                      <p:cNvPr id="3147" name="Object 3146">
                        <a:extLst>
                          <a:ext uri="{FF2B5EF4-FFF2-40B4-BE49-F238E27FC236}">
                            <a16:creationId xmlns:a16="http://schemas.microsoft.com/office/drawing/2014/main" id="{ECCDD69A-5A01-4E17-8811-B10014A0A9E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81144" y="778723"/>
                        <a:ext cx="4367213" cy="18919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A59B5B-4781-423C-A0BE-271E89277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8</a:t>
            </a:fld>
            <a:endParaRPr lang="en-US" sz="675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0590021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5.4856"/>
  <p:tag name="ORIGINALWIDTH" val="3281.59"/>
  <p:tag name="LATEXADDIN" val="\documentclass{article}&#10;\usepackage{amsmath}&#10;\pagestyle{empty}&#10;\begin{document}&#10;&#10;\texttt{seed@VM\$ sudo sysctl -w kernel.randomize\_va\_space=0}&#10;&#10;&#10;\end{document}"/>
  <p:tag name="IGUANATEXSIZE" val="20"/>
  <p:tag name="IGUANATEXCURSOR" val="14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993.6257"/>
  <p:tag name="ORIGINALWIDTH" val="4102.737"/>
  <p:tag name="LATEXADDIN" val="\documentclass{article}&#10;\usepackage{amsmath}&#10;\usepackage{xcolor, soul}&#10;\sethlcolor{red}&#10;\pagestyle{empty}&#10;\begin{document}&#10; &#10;\noindent\texttt{seed@VM\$ gcc -z execstack -fno-stack-protector -o stack stack.c}\\&#10;\texttt{seed@VM\$ sudo chown root stack}\\&#10;\texttt{seed@VM\$ sudo chmod 4755 stack}\\&#10;\texttt{seed@VM\$ ls -l}\\&#10;\texttt{-rwsr-xr-x 1 root seed 7476 Sep 7 22:03 {\color{yellow}\hl{stack}}}\\&#10;\texttt{-rw-rw-r-- 1 seed seed ~488 Sep 7 21:43 stack.c}\\&#10;\texttt{seed@VM\$}&#10;&#10;&#10;\end{document}"/>
  <p:tag name="IGUANATEXSIZE" val="18"/>
  <p:tag name="IGUANATEXCURSOR" val="169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413.9483"/>
  <p:tag name="ORIGINALWIDTH" val="2800.15"/>
  <p:tag name="LATEXADDIN" val="\documentclass{article}&#10;\usepackage{amsmath}&#10;\pagestyle{empty}&#10;\begin{document}&#10;&#10;\noindent\texttt{seed@VM\$ head -c 100 /dev/urandom &gt; badfile}\\&#10;\texttt{seed@VM\$ stack}\\&#10;\texttt{Returned Properly}&#10;&#10;&#10;\end{document}"/>
  <p:tag name="IGUANATEXSIZE" val="20"/>
  <p:tag name="IGUANATEXCURSOR" val="199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45.1818"/>
  <p:tag name="ORIGINALWIDTH" val="2796.4"/>
  <p:tag name="LATEXADDIN" val="\documentclass{article}&#10;\usepackage{amsmath}&#10;\pagestyle{empty}&#10;\begin{document}&#10;&#10;\noindent\texttt{seed@VM\$ head -c 160 /dev/urandom &gt; badfile}\\&#10;\texttt{seed@VM\$ stack}\\&#10;\texttt{Segmentation fault}\\&#10;\texttt{seed@VM\$}&#10;&#10;&#10;\end{document}"/>
  <p:tag name="IGUANATEXSIZE" val="20"/>
  <p:tag name="IGUANATEXCURSOR" val="221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9904</TotalTime>
  <Words>666</Words>
  <Application>Microsoft Office PowerPoint</Application>
  <PresentationFormat>On-screen Show (16:9)</PresentationFormat>
  <Paragraphs>151</Paragraphs>
  <Slides>23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Courier New</vt:lpstr>
      <vt:lpstr>Trebuchet MS</vt:lpstr>
      <vt:lpstr>Wingdings</vt:lpstr>
      <vt:lpstr>Office Theme</vt:lpstr>
      <vt:lpstr>CorelDRAW</vt:lpstr>
      <vt:lpstr>PowerPoint Presentation</vt:lpstr>
      <vt:lpstr>Outline</vt:lpstr>
      <vt:lpstr>Buffer Overflow: A Brief History</vt:lpstr>
      <vt:lpstr>Virtual address vs Physical address</vt:lpstr>
      <vt:lpstr>Program memory stack (memory layout)</vt:lpstr>
      <vt:lpstr>Function arguments and local variables</vt:lpstr>
      <vt:lpstr>Function-call stack</vt:lpstr>
      <vt:lpstr>Stack layout for function-call chain</vt:lpstr>
      <vt:lpstr>Copy Data to Buffer</vt:lpstr>
      <vt:lpstr>Buffer overflow example</vt:lpstr>
      <vt:lpstr>Consequences of buffer overflow</vt:lpstr>
      <vt:lpstr>What can we do?</vt:lpstr>
      <vt:lpstr>A vulnerable program</vt:lpstr>
      <vt:lpstr>Environment setup</vt:lpstr>
      <vt:lpstr>Environment setup (cont.)</vt:lpstr>
      <vt:lpstr>How to run malicious code</vt:lpstr>
      <vt:lpstr>Creation of The Malicious Input (badfile)</vt:lpstr>
      <vt:lpstr>Task A: Find the offset</vt:lpstr>
      <vt:lpstr>Task B: Address of Malicious Code</vt:lpstr>
      <vt:lpstr>Constructing the payload/input (badfile)</vt:lpstr>
      <vt:lpstr>Important notes/questions</vt:lpstr>
      <vt:lpstr>Writing the exploit code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Harith Al-Sahaf</cp:lastModifiedBy>
  <cp:revision>466</cp:revision>
  <dcterms:created xsi:type="dcterms:W3CDTF">2010-04-12T23:12:02Z</dcterms:created>
  <dcterms:modified xsi:type="dcterms:W3CDTF">2020-09-08T22:08:12Z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